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7"/>
  </p:notesMasterIdLst>
  <p:handoutMasterIdLst>
    <p:handoutMasterId r:id="rId18"/>
  </p:handoutMasterIdLst>
  <p:sldIdLst>
    <p:sldId id="256" r:id="rId2"/>
    <p:sldId id="258" r:id="rId3"/>
    <p:sldId id="259" r:id="rId4"/>
    <p:sldId id="260" r:id="rId5"/>
    <p:sldId id="304" r:id="rId6"/>
    <p:sldId id="274" r:id="rId7"/>
    <p:sldId id="298" r:id="rId8"/>
    <p:sldId id="295" r:id="rId9"/>
    <p:sldId id="265" r:id="rId10"/>
    <p:sldId id="308" r:id="rId11"/>
    <p:sldId id="310" r:id="rId12"/>
    <p:sldId id="311" r:id="rId13"/>
    <p:sldId id="303" r:id="rId14"/>
    <p:sldId id="271" r:id="rId15"/>
    <p:sldId id="276" r:id="rId16"/>
  </p:sldIdLst>
  <p:sldSz cx="9144000" cy="6858000" type="screen4x3"/>
  <p:notesSz cx="6761163" cy="9942513"/>
  <p:defaultTextStyle>
    <a:defPPr>
      <a:defRPr lang="ko-KR"/>
    </a:defPPr>
    <a:lvl1pPr algn="l" rtl="0" eaLnBrk="0" fontAlgn="base" hangingPunct="0">
      <a:spcBef>
        <a:spcPct val="0"/>
      </a:spcBef>
      <a:spcAft>
        <a:spcPct val="0"/>
      </a:spcAft>
      <a:defRPr kern="1200">
        <a:solidFill>
          <a:schemeClr val="tx1"/>
        </a:solidFill>
        <a:latin typeface="Arial" panose="020B0604020202020204" pitchFamily="34" charset="0"/>
        <a:ea typeface="맑은 고딕" panose="020B0803020000020004" pitchFamily="34" charset="-127"/>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맑은 고딕" panose="020B0803020000020004" pitchFamily="34" charset="-127"/>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맑은 고딕" panose="020B0803020000020004" pitchFamily="34" charset="-127"/>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맑은 고딕" panose="020B0803020000020004" pitchFamily="34" charset="-127"/>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맑은 고딕" panose="020B0803020000020004" pitchFamily="34" charset="-127"/>
        <a:cs typeface="+mn-cs"/>
      </a:defRPr>
    </a:lvl5pPr>
    <a:lvl6pPr marL="2286000" algn="l" defTabSz="914400" rtl="0" eaLnBrk="1" latinLnBrk="0" hangingPunct="1">
      <a:defRPr kern="1200">
        <a:solidFill>
          <a:schemeClr val="tx1"/>
        </a:solidFill>
        <a:latin typeface="Arial" panose="020B0604020202020204" pitchFamily="34" charset="0"/>
        <a:ea typeface="맑은 고딕" panose="020B0803020000020004" pitchFamily="34" charset="-127"/>
        <a:cs typeface="+mn-cs"/>
      </a:defRPr>
    </a:lvl6pPr>
    <a:lvl7pPr marL="2743200" algn="l" defTabSz="914400" rtl="0" eaLnBrk="1" latinLnBrk="0" hangingPunct="1">
      <a:defRPr kern="1200">
        <a:solidFill>
          <a:schemeClr val="tx1"/>
        </a:solidFill>
        <a:latin typeface="Arial" panose="020B0604020202020204" pitchFamily="34" charset="0"/>
        <a:ea typeface="맑은 고딕" panose="020B0803020000020004" pitchFamily="34" charset="-127"/>
        <a:cs typeface="+mn-cs"/>
      </a:defRPr>
    </a:lvl7pPr>
    <a:lvl8pPr marL="3200400" algn="l" defTabSz="914400" rtl="0" eaLnBrk="1" latinLnBrk="0" hangingPunct="1">
      <a:defRPr kern="1200">
        <a:solidFill>
          <a:schemeClr val="tx1"/>
        </a:solidFill>
        <a:latin typeface="Arial" panose="020B0604020202020204" pitchFamily="34" charset="0"/>
        <a:ea typeface="맑은 고딕" panose="020B0803020000020004" pitchFamily="34" charset="-127"/>
        <a:cs typeface="+mn-cs"/>
      </a:defRPr>
    </a:lvl8pPr>
    <a:lvl9pPr marL="3657600" algn="l" defTabSz="914400" rtl="0" eaLnBrk="1" latinLnBrk="0" hangingPunct="1">
      <a:defRPr kern="1200">
        <a:solidFill>
          <a:schemeClr val="tx1"/>
        </a:solidFill>
        <a:latin typeface="Arial" panose="020B0604020202020204" pitchFamily="34" charset="0"/>
        <a:ea typeface="맑은 고딕" panose="020B0803020000020004" pitchFamily="34" charset="-127"/>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BF504D"/>
    <a:srgbClr val="CC66FF"/>
    <a:srgbClr val="FFFF99"/>
    <a:srgbClr val="006600"/>
    <a:srgbClr val="993366"/>
    <a:srgbClr val="CC0000"/>
    <a:srgbClr val="800000"/>
    <a:srgbClr val="FF99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533" autoAdjust="0"/>
  </p:normalViewPr>
  <p:slideViewPr>
    <p:cSldViewPr>
      <p:cViewPr>
        <p:scale>
          <a:sx n="76" d="100"/>
          <a:sy n="76" d="100"/>
        </p:scale>
        <p:origin x="-1206" y="-3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66CCFD-6F7C-4832-918E-54442170B908}" type="doc">
      <dgm:prSet loTypeId="urn:microsoft.com/office/officeart/2008/layout/VerticalCurvedList" loCatId="list" qsTypeId="urn:microsoft.com/office/officeart/2005/8/quickstyle/simple2" qsCatId="simple" csTypeId="urn:microsoft.com/office/officeart/2005/8/colors/accent1_1" csCatId="accent1" phldr="1"/>
      <dgm:spPr/>
      <dgm:t>
        <a:bodyPr/>
        <a:lstStyle/>
        <a:p>
          <a:endParaRPr lang="ru-RU"/>
        </a:p>
      </dgm:t>
    </dgm:pt>
    <dgm:pt modelId="{96C27F08-7BE2-48F2-9F4D-F7536100138E}">
      <dgm:prSet phldrT="[Текст]" custT="1"/>
      <dgm:spPr/>
      <dgm:t>
        <a:bodyPr/>
        <a:lstStyle/>
        <a:p>
          <a:r>
            <a:rPr lang="ru-RU" sz="1400" spc="-30" dirty="0" smtClean="0">
              <a:latin typeface="Times New Roman" panose="02020603050405020304" pitchFamily="18" charset="0"/>
              <a:ea typeface="Times New Roman" panose="02020603050405020304" pitchFamily="18" charset="0"/>
            </a:rPr>
            <a:t>модель устройства, содержания и организации  работы учреждения в  2020-2021 учебном году в условиях распространения новой </a:t>
          </a:r>
          <a:r>
            <a:rPr lang="ru-RU" sz="1400" spc="-30" dirty="0" err="1" smtClean="0">
              <a:latin typeface="Times New Roman" panose="02020603050405020304" pitchFamily="18" charset="0"/>
              <a:ea typeface="Times New Roman" panose="02020603050405020304" pitchFamily="18" charset="0"/>
            </a:rPr>
            <a:t>короновирусной</a:t>
          </a:r>
          <a:r>
            <a:rPr lang="ru-RU" sz="1400" spc="-30" dirty="0" smtClean="0">
              <a:latin typeface="Times New Roman" panose="02020603050405020304" pitchFamily="18" charset="0"/>
              <a:ea typeface="Times New Roman" panose="02020603050405020304" pitchFamily="18" charset="0"/>
            </a:rPr>
            <a:t> инфекции  от18.08.2020</a:t>
          </a:r>
          <a:endParaRPr lang="ru-RU" sz="1400" dirty="0"/>
        </a:p>
      </dgm:t>
    </dgm:pt>
    <dgm:pt modelId="{40F46562-FBFC-41E1-BF37-C6782F661D03}" type="parTrans" cxnId="{42A58725-7E2A-44CE-84A1-812F1F72DB77}">
      <dgm:prSet/>
      <dgm:spPr/>
      <dgm:t>
        <a:bodyPr/>
        <a:lstStyle/>
        <a:p>
          <a:endParaRPr lang="ru-RU" sz="1400">
            <a:solidFill>
              <a:schemeClr val="tx1"/>
            </a:solidFill>
          </a:endParaRPr>
        </a:p>
      </dgm:t>
    </dgm:pt>
    <dgm:pt modelId="{85AF374A-E178-406F-9A78-675E7B3A4D13}" type="sibTrans" cxnId="{42A58725-7E2A-44CE-84A1-812F1F72DB77}">
      <dgm:prSet/>
      <dgm:spPr/>
      <dgm:t>
        <a:bodyPr/>
        <a:lstStyle/>
        <a:p>
          <a:endParaRPr lang="ru-RU" sz="1400">
            <a:solidFill>
              <a:schemeClr val="tx1"/>
            </a:solidFill>
          </a:endParaRPr>
        </a:p>
      </dgm:t>
    </dgm:pt>
    <dgm:pt modelId="{A49A7ECD-1E8B-40F8-B655-F2D241EF23E3}">
      <dgm:prSet phldrT="[Текст]" custT="1"/>
      <dgm:spPr/>
      <dgm:t>
        <a:bodyPr/>
        <a:lstStyle/>
        <a:p>
          <a:r>
            <a:rPr lang="ru-RU" sz="1400" dirty="0" smtClean="0">
              <a:latin typeface="Times New Roman" panose="02020603050405020304" pitchFamily="18" charset="0"/>
              <a:ea typeface="Times New Roman" panose="02020603050405020304" pitchFamily="18" charset="0"/>
            </a:rPr>
            <a:t>график дежурства сотрудников, проводящих термометрию лиц, входящих в здание организации (участников образовательных отношений и лиц других категорий) от 18.08.2020</a:t>
          </a:r>
          <a:endParaRPr lang="ru-RU" sz="1400" dirty="0"/>
        </a:p>
      </dgm:t>
    </dgm:pt>
    <dgm:pt modelId="{FB6836F0-5CA8-4980-8FDC-AC33A130A404}" type="parTrans" cxnId="{F06F5A21-1E6B-4F5B-AEAC-2944046D6290}">
      <dgm:prSet/>
      <dgm:spPr/>
      <dgm:t>
        <a:bodyPr/>
        <a:lstStyle/>
        <a:p>
          <a:endParaRPr lang="ru-RU" sz="1400">
            <a:solidFill>
              <a:schemeClr val="tx1"/>
            </a:solidFill>
          </a:endParaRPr>
        </a:p>
      </dgm:t>
    </dgm:pt>
    <dgm:pt modelId="{691D785E-7C95-49BC-820C-F9F9BB46EB77}" type="sibTrans" cxnId="{F06F5A21-1E6B-4F5B-AEAC-2944046D6290}">
      <dgm:prSet/>
      <dgm:spPr/>
      <dgm:t>
        <a:bodyPr/>
        <a:lstStyle/>
        <a:p>
          <a:endParaRPr lang="ru-RU" sz="1400">
            <a:solidFill>
              <a:schemeClr val="tx1"/>
            </a:solidFill>
          </a:endParaRPr>
        </a:p>
      </dgm:t>
    </dgm:pt>
    <dgm:pt modelId="{A7210D9B-D2CD-41F4-A331-B891CFDE3A44}">
      <dgm:prSet phldrT="[Текст]" custT="1"/>
      <dgm:spPr/>
      <dgm:t>
        <a:bodyPr/>
        <a:lstStyle/>
        <a:p>
          <a:r>
            <a:rPr lang="ru-RU" sz="1400" dirty="0" smtClean="0">
              <a:latin typeface="Times New Roman" panose="02020603050405020304" pitchFamily="18" charset="0"/>
              <a:ea typeface="Times New Roman" panose="02020603050405020304" pitchFamily="18" charset="0"/>
            </a:rPr>
            <a:t>внесение изменений в должностные инструкции/ заключение доп.соглашений к трудовым договорам классных руководителей, дежурных сотрудников, осуществляющих термометрию, работников пищеблока, технического, административного персонала, учителей-предметников (по выходу работников из отпусков)</a:t>
          </a:r>
          <a:endParaRPr lang="ru-RU" sz="1400" dirty="0"/>
        </a:p>
      </dgm:t>
    </dgm:pt>
    <dgm:pt modelId="{1FDA57F3-3473-4198-AC88-1332311FD297}" type="parTrans" cxnId="{7923FC48-A40C-4425-A1FD-A0C4C5B3516A}">
      <dgm:prSet/>
      <dgm:spPr/>
      <dgm:t>
        <a:bodyPr/>
        <a:lstStyle/>
        <a:p>
          <a:endParaRPr lang="ru-RU" sz="1400">
            <a:solidFill>
              <a:schemeClr val="tx1"/>
            </a:solidFill>
          </a:endParaRPr>
        </a:p>
      </dgm:t>
    </dgm:pt>
    <dgm:pt modelId="{1AC6E490-8399-4931-8749-B8E30CE53FC9}" type="sibTrans" cxnId="{7923FC48-A40C-4425-A1FD-A0C4C5B3516A}">
      <dgm:prSet/>
      <dgm:spPr/>
      <dgm:t>
        <a:bodyPr/>
        <a:lstStyle/>
        <a:p>
          <a:endParaRPr lang="ru-RU" sz="1400">
            <a:solidFill>
              <a:schemeClr val="tx1"/>
            </a:solidFill>
          </a:endParaRPr>
        </a:p>
      </dgm:t>
    </dgm:pt>
    <dgm:pt modelId="{5E6986D4-D412-4D09-81A3-E66719A1A926}">
      <dgm:prSet custT="1"/>
      <dgm:spPr/>
      <dgm:t>
        <a:bodyPr/>
        <a:lstStyle/>
        <a:p>
          <a:r>
            <a:rPr lang="ru-RU" sz="1400" dirty="0" smtClean="0">
              <a:latin typeface="Times New Roman" panose="02020603050405020304" pitchFamily="18" charset="0"/>
              <a:ea typeface="Times New Roman" panose="02020603050405020304" pitchFamily="18" charset="0"/>
            </a:rPr>
            <a:t>расписание школьных завтраков и обедов, уроков, перемен, занятий внеурочной деятельности и дополнительного образования  от 18.08.2020</a:t>
          </a:r>
          <a:endParaRPr lang="ru-RU" sz="1400" dirty="0"/>
        </a:p>
      </dgm:t>
    </dgm:pt>
    <dgm:pt modelId="{851A6750-AEF9-4BEE-8A5E-4867F7E8AE7D}" type="parTrans" cxnId="{4C664F99-6864-458F-9681-1E4573C87115}">
      <dgm:prSet/>
      <dgm:spPr/>
      <dgm:t>
        <a:bodyPr/>
        <a:lstStyle/>
        <a:p>
          <a:endParaRPr lang="ru-RU" sz="1400">
            <a:solidFill>
              <a:schemeClr val="tx1"/>
            </a:solidFill>
          </a:endParaRPr>
        </a:p>
      </dgm:t>
    </dgm:pt>
    <dgm:pt modelId="{BD1BC362-9A3D-422E-A392-FB7A99AF8CEB}" type="sibTrans" cxnId="{4C664F99-6864-458F-9681-1E4573C87115}">
      <dgm:prSet/>
      <dgm:spPr/>
      <dgm:t>
        <a:bodyPr/>
        <a:lstStyle/>
        <a:p>
          <a:endParaRPr lang="ru-RU" sz="1400">
            <a:solidFill>
              <a:schemeClr val="tx1"/>
            </a:solidFill>
          </a:endParaRPr>
        </a:p>
      </dgm:t>
    </dgm:pt>
    <dgm:pt modelId="{1F1B449F-D4D4-4817-978B-4A248893DF80}">
      <dgm:prSet custT="1"/>
      <dgm:spPr/>
      <dgm:t>
        <a:bodyPr/>
        <a:lstStyle/>
        <a:p>
          <a:r>
            <a:rPr lang="ru-RU" sz="1400" dirty="0" smtClean="0">
              <a:latin typeface="Times New Roman" panose="02020603050405020304" pitchFamily="18" charset="0"/>
              <a:ea typeface="Times New Roman" panose="02020603050405020304" pitchFamily="18" charset="0"/>
            </a:rPr>
            <a:t>порядок проведения ежедневных, генеральных  уборок помещений здания, перечень разрешенных средств для проведения ежедневных, генеральных уборок, инструкция разведения средств дезинфекции, перечень разрешенных средств для обработки рук, инструкция по обработке рук от 18.08.2020</a:t>
          </a:r>
          <a:endParaRPr lang="ru-RU" sz="1400" dirty="0"/>
        </a:p>
      </dgm:t>
    </dgm:pt>
    <dgm:pt modelId="{22D1E51E-1B91-482B-B8A8-B89215F85B69}" type="parTrans" cxnId="{F35CD7EC-B40B-4B43-945C-27D9A92FAE16}">
      <dgm:prSet/>
      <dgm:spPr/>
      <dgm:t>
        <a:bodyPr/>
        <a:lstStyle/>
        <a:p>
          <a:endParaRPr lang="ru-RU" sz="1400">
            <a:solidFill>
              <a:schemeClr val="tx1"/>
            </a:solidFill>
          </a:endParaRPr>
        </a:p>
      </dgm:t>
    </dgm:pt>
    <dgm:pt modelId="{CE35C9CB-F219-4E72-BD3D-59270DC74C91}" type="sibTrans" cxnId="{F35CD7EC-B40B-4B43-945C-27D9A92FAE16}">
      <dgm:prSet/>
      <dgm:spPr/>
      <dgm:t>
        <a:bodyPr/>
        <a:lstStyle/>
        <a:p>
          <a:endParaRPr lang="ru-RU" sz="1400">
            <a:solidFill>
              <a:schemeClr val="tx1"/>
            </a:solidFill>
          </a:endParaRPr>
        </a:p>
      </dgm:t>
    </dgm:pt>
    <dgm:pt modelId="{09BE7E6A-330E-47E5-A8B7-9562E74EF075}">
      <dgm:prSet custT="1"/>
      <dgm:spPr/>
      <dgm:t>
        <a:bodyPr/>
        <a:lstStyle/>
        <a:p>
          <a:r>
            <a:rPr lang="ru-RU" sz="1400" dirty="0" smtClean="0">
              <a:latin typeface="Times New Roman" panose="02020603050405020304" pitchFamily="18" charset="0"/>
              <a:ea typeface="Times New Roman" panose="02020603050405020304" pitchFamily="18" charset="0"/>
            </a:rPr>
            <a:t>закрепление учебных кабинетов, мест отдыха за классами от 18.08.2020</a:t>
          </a:r>
          <a:endParaRPr lang="ru-RU" sz="1400" dirty="0"/>
        </a:p>
      </dgm:t>
    </dgm:pt>
    <dgm:pt modelId="{5BAE57F3-CF3C-43F0-BBC4-F843209C2CEE}" type="parTrans" cxnId="{DB334021-F7B6-40D2-BD42-8C44ABD506AA}">
      <dgm:prSet/>
      <dgm:spPr/>
      <dgm:t>
        <a:bodyPr/>
        <a:lstStyle/>
        <a:p>
          <a:endParaRPr lang="ru-RU" sz="1400">
            <a:solidFill>
              <a:schemeClr val="tx1"/>
            </a:solidFill>
          </a:endParaRPr>
        </a:p>
      </dgm:t>
    </dgm:pt>
    <dgm:pt modelId="{6AC91FC0-251D-473E-9DC1-189B1862EEAF}" type="sibTrans" cxnId="{DB334021-F7B6-40D2-BD42-8C44ABD506AA}">
      <dgm:prSet/>
      <dgm:spPr/>
      <dgm:t>
        <a:bodyPr/>
        <a:lstStyle/>
        <a:p>
          <a:endParaRPr lang="ru-RU" sz="1400">
            <a:solidFill>
              <a:schemeClr val="tx1"/>
            </a:solidFill>
          </a:endParaRPr>
        </a:p>
      </dgm:t>
    </dgm:pt>
    <dgm:pt modelId="{E854E6EA-B267-4024-944E-1DE9407B9078}">
      <dgm:prSet custT="1"/>
      <dgm:spPr/>
      <dgm:t>
        <a:bodyPr/>
        <a:lstStyle/>
        <a:p>
          <a:r>
            <a:rPr lang="ru-RU" sz="1400" dirty="0" smtClean="0">
              <a:latin typeface="Times New Roman" panose="02020603050405020304" pitchFamily="18" charset="0"/>
              <a:ea typeface="Times New Roman" panose="02020603050405020304" pitchFamily="18" charset="0"/>
            </a:rPr>
            <a:t>план-график входа в здание участников образовательных отношений и лиц других категорий от 18.08.2020</a:t>
          </a:r>
          <a:endParaRPr lang="ru-RU" sz="1400" dirty="0"/>
        </a:p>
      </dgm:t>
    </dgm:pt>
    <dgm:pt modelId="{97E178D0-768C-443C-BEA5-5059C570A8A3}" type="parTrans" cxnId="{020060ED-3ADC-4087-8604-8F8174440634}">
      <dgm:prSet/>
      <dgm:spPr/>
      <dgm:t>
        <a:bodyPr/>
        <a:lstStyle/>
        <a:p>
          <a:endParaRPr lang="ru-RU" sz="1400">
            <a:solidFill>
              <a:schemeClr val="tx1"/>
            </a:solidFill>
          </a:endParaRPr>
        </a:p>
      </dgm:t>
    </dgm:pt>
    <dgm:pt modelId="{EE9C64BA-A367-4E19-98F2-454E3B221103}" type="sibTrans" cxnId="{020060ED-3ADC-4087-8604-8F8174440634}">
      <dgm:prSet/>
      <dgm:spPr/>
      <dgm:t>
        <a:bodyPr/>
        <a:lstStyle/>
        <a:p>
          <a:endParaRPr lang="ru-RU" sz="1400">
            <a:solidFill>
              <a:schemeClr val="tx1"/>
            </a:solidFill>
          </a:endParaRPr>
        </a:p>
      </dgm:t>
    </dgm:pt>
    <dgm:pt modelId="{8A171B03-32B8-4D78-854B-B4AA7F08FFF2}" type="pres">
      <dgm:prSet presAssocID="{C466CCFD-6F7C-4832-918E-54442170B908}" presName="Name0" presStyleCnt="0">
        <dgm:presLayoutVars>
          <dgm:chMax val="7"/>
          <dgm:chPref val="7"/>
          <dgm:dir/>
        </dgm:presLayoutVars>
      </dgm:prSet>
      <dgm:spPr/>
      <dgm:t>
        <a:bodyPr/>
        <a:lstStyle/>
        <a:p>
          <a:endParaRPr lang="ru-RU"/>
        </a:p>
      </dgm:t>
    </dgm:pt>
    <dgm:pt modelId="{69A3C82C-9114-420D-901E-99D0FE0D5CC2}" type="pres">
      <dgm:prSet presAssocID="{C466CCFD-6F7C-4832-918E-54442170B908}" presName="Name1" presStyleCnt="0"/>
      <dgm:spPr/>
      <dgm:t>
        <a:bodyPr/>
        <a:lstStyle/>
        <a:p>
          <a:endParaRPr lang="ru-RU"/>
        </a:p>
      </dgm:t>
    </dgm:pt>
    <dgm:pt modelId="{F0B61BD1-304D-4322-81B9-23F42017AD74}" type="pres">
      <dgm:prSet presAssocID="{C466CCFD-6F7C-4832-918E-54442170B908}" presName="cycle" presStyleCnt="0"/>
      <dgm:spPr/>
      <dgm:t>
        <a:bodyPr/>
        <a:lstStyle/>
        <a:p>
          <a:endParaRPr lang="ru-RU"/>
        </a:p>
      </dgm:t>
    </dgm:pt>
    <dgm:pt modelId="{87D26D9B-D66C-4765-A238-16D5B549C016}" type="pres">
      <dgm:prSet presAssocID="{C466CCFD-6F7C-4832-918E-54442170B908}" presName="srcNode" presStyleLbl="node1" presStyleIdx="0" presStyleCnt="7"/>
      <dgm:spPr/>
      <dgm:t>
        <a:bodyPr/>
        <a:lstStyle/>
        <a:p>
          <a:endParaRPr lang="ru-RU"/>
        </a:p>
      </dgm:t>
    </dgm:pt>
    <dgm:pt modelId="{79F8787E-BF40-4ACE-B787-8250108E9997}" type="pres">
      <dgm:prSet presAssocID="{C466CCFD-6F7C-4832-918E-54442170B908}" presName="conn" presStyleLbl="parChTrans1D2" presStyleIdx="0" presStyleCnt="1"/>
      <dgm:spPr/>
      <dgm:t>
        <a:bodyPr/>
        <a:lstStyle/>
        <a:p>
          <a:endParaRPr lang="ru-RU"/>
        </a:p>
      </dgm:t>
    </dgm:pt>
    <dgm:pt modelId="{B257A6BD-6C01-4043-A5E2-4EC5D2FC4A5E}" type="pres">
      <dgm:prSet presAssocID="{C466CCFD-6F7C-4832-918E-54442170B908}" presName="extraNode" presStyleLbl="node1" presStyleIdx="0" presStyleCnt="7"/>
      <dgm:spPr/>
      <dgm:t>
        <a:bodyPr/>
        <a:lstStyle/>
        <a:p>
          <a:endParaRPr lang="ru-RU"/>
        </a:p>
      </dgm:t>
    </dgm:pt>
    <dgm:pt modelId="{7E380FE7-7C30-481A-AB81-006F0B632459}" type="pres">
      <dgm:prSet presAssocID="{C466CCFD-6F7C-4832-918E-54442170B908}" presName="dstNode" presStyleLbl="node1" presStyleIdx="0" presStyleCnt="7"/>
      <dgm:spPr/>
      <dgm:t>
        <a:bodyPr/>
        <a:lstStyle/>
        <a:p>
          <a:endParaRPr lang="ru-RU"/>
        </a:p>
      </dgm:t>
    </dgm:pt>
    <dgm:pt modelId="{AFF906D5-8597-4EBA-8B08-A010BEB210A3}" type="pres">
      <dgm:prSet presAssocID="{96C27F08-7BE2-48F2-9F4D-F7536100138E}" presName="text_1" presStyleLbl="node1" presStyleIdx="0" presStyleCnt="7">
        <dgm:presLayoutVars>
          <dgm:bulletEnabled val="1"/>
        </dgm:presLayoutVars>
      </dgm:prSet>
      <dgm:spPr/>
      <dgm:t>
        <a:bodyPr/>
        <a:lstStyle/>
        <a:p>
          <a:endParaRPr lang="ru-RU"/>
        </a:p>
      </dgm:t>
    </dgm:pt>
    <dgm:pt modelId="{AB2FA35A-E728-4C7E-A6C4-B705D0B7E4F7}" type="pres">
      <dgm:prSet presAssocID="{96C27F08-7BE2-48F2-9F4D-F7536100138E}" presName="accent_1" presStyleCnt="0"/>
      <dgm:spPr/>
      <dgm:t>
        <a:bodyPr/>
        <a:lstStyle/>
        <a:p>
          <a:endParaRPr lang="ru-RU"/>
        </a:p>
      </dgm:t>
    </dgm:pt>
    <dgm:pt modelId="{5B5B2E47-6761-4CE7-867B-1F2A5DEF6774}" type="pres">
      <dgm:prSet presAssocID="{96C27F08-7BE2-48F2-9F4D-F7536100138E}" presName="accentRepeatNode" presStyleLbl="solidFgAcc1" presStyleIdx="0" presStyleCnt="7"/>
      <dgm:spPr/>
      <dgm:t>
        <a:bodyPr/>
        <a:lstStyle/>
        <a:p>
          <a:endParaRPr lang="ru-RU"/>
        </a:p>
      </dgm:t>
    </dgm:pt>
    <dgm:pt modelId="{DCB14F85-04A9-46CD-B33C-E24DBF6D4BF0}" type="pres">
      <dgm:prSet presAssocID="{A49A7ECD-1E8B-40F8-B655-F2D241EF23E3}" presName="text_2" presStyleLbl="node1" presStyleIdx="1" presStyleCnt="7" custLinFactNeighborX="65" custLinFactNeighborY="-31803">
        <dgm:presLayoutVars>
          <dgm:bulletEnabled val="1"/>
        </dgm:presLayoutVars>
      </dgm:prSet>
      <dgm:spPr/>
      <dgm:t>
        <a:bodyPr/>
        <a:lstStyle/>
        <a:p>
          <a:endParaRPr lang="ru-RU"/>
        </a:p>
      </dgm:t>
    </dgm:pt>
    <dgm:pt modelId="{BE7EE130-9EE4-46A0-896A-CB96EF82CFA3}" type="pres">
      <dgm:prSet presAssocID="{A49A7ECD-1E8B-40F8-B655-F2D241EF23E3}" presName="accent_2" presStyleCnt="0"/>
      <dgm:spPr/>
      <dgm:t>
        <a:bodyPr/>
        <a:lstStyle/>
        <a:p>
          <a:endParaRPr lang="ru-RU"/>
        </a:p>
      </dgm:t>
    </dgm:pt>
    <dgm:pt modelId="{3D099D95-979D-4CFA-9B27-40105A58B5E4}" type="pres">
      <dgm:prSet presAssocID="{A49A7ECD-1E8B-40F8-B655-F2D241EF23E3}" presName="accentRepeatNode" presStyleLbl="solidFgAcc1" presStyleIdx="1" presStyleCnt="7" custLinFactNeighborX="-3276" custLinFactNeighborY="-18162"/>
      <dgm:spPr/>
      <dgm:t>
        <a:bodyPr/>
        <a:lstStyle/>
        <a:p>
          <a:endParaRPr lang="ru-RU"/>
        </a:p>
      </dgm:t>
    </dgm:pt>
    <dgm:pt modelId="{BC11CA85-F0B0-4631-BF5D-F3507835159E}" type="pres">
      <dgm:prSet presAssocID="{A7210D9B-D2CD-41F4-A331-B891CFDE3A44}" presName="text_3" presStyleLbl="node1" presStyleIdx="2" presStyleCnt="7" custScaleY="141235" custLinFactNeighborX="264" custLinFactNeighborY="-39563">
        <dgm:presLayoutVars>
          <dgm:bulletEnabled val="1"/>
        </dgm:presLayoutVars>
      </dgm:prSet>
      <dgm:spPr/>
      <dgm:t>
        <a:bodyPr/>
        <a:lstStyle/>
        <a:p>
          <a:endParaRPr lang="ru-RU"/>
        </a:p>
      </dgm:t>
    </dgm:pt>
    <dgm:pt modelId="{26019D63-3B92-4DF4-BC09-7047F3651A8C}" type="pres">
      <dgm:prSet presAssocID="{A7210D9B-D2CD-41F4-A331-B891CFDE3A44}" presName="accent_3" presStyleCnt="0"/>
      <dgm:spPr/>
      <dgm:t>
        <a:bodyPr/>
        <a:lstStyle/>
        <a:p>
          <a:endParaRPr lang="ru-RU"/>
        </a:p>
      </dgm:t>
    </dgm:pt>
    <dgm:pt modelId="{237C31EE-2FA8-4ED1-B31A-E282760864F1}" type="pres">
      <dgm:prSet presAssocID="{A7210D9B-D2CD-41F4-A331-B891CFDE3A44}" presName="accentRepeatNode" presStyleLbl="solidFgAcc1" presStyleIdx="2" presStyleCnt="7" custLinFactNeighborY="-38144"/>
      <dgm:spPr/>
      <dgm:t>
        <a:bodyPr/>
        <a:lstStyle/>
        <a:p>
          <a:endParaRPr lang="ru-RU"/>
        </a:p>
      </dgm:t>
    </dgm:pt>
    <dgm:pt modelId="{00BAD173-8006-445C-859D-6733026D92B2}" type="pres">
      <dgm:prSet presAssocID="{5E6986D4-D412-4D09-81A3-E66719A1A926}" presName="text_4" presStyleLbl="node1" presStyleIdx="3" presStyleCnt="7" custLinFactNeighborY="54532">
        <dgm:presLayoutVars>
          <dgm:bulletEnabled val="1"/>
        </dgm:presLayoutVars>
      </dgm:prSet>
      <dgm:spPr/>
      <dgm:t>
        <a:bodyPr/>
        <a:lstStyle/>
        <a:p>
          <a:endParaRPr lang="ru-RU"/>
        </a:p>
      </dgm:t>
    </dgm:pt>
    <dgm:pt modelId="{EB0570DA-63D7-4C00-B3F6-8ADB10906646}" type="pres">
      <dgm:prSet presAssocID="{5E6986D4-D412-4D09-81A3-E66719A1A926}" presName="accent_4" presStyleCnt="0"/>
      <dgm:spPr/>
      <dgm:t>
        <a:bodyPr/>
        <a:lstStyle/>
        <a:p>
          <a:endParaRPr lang="ru-RU"/>
        </a:p>
      </dgm:t>
    </dgm:pt>
    <dgm:pt modelId="{16ABAF6F-F2E6-484A-AA5A-BCF88D5DE57F}" type="pres">
      <dgm:prSet presAssocID="{5E6986D4-D412-4D09-81A3-E66719A1A926}" presName="accentRepeatNode" presStyleLbl="solidFgAcc1" presStyleIdx="3" presStyleCnt="7" custLinFactNeighborY="44435"/>
      <dgm:spPr/>
      <dgm:t>
        <a:bodyPr/>
        <a:lstStyle/>
        <a:p>
          <a:endParaRPr lang="ru-RU"/>
        </a:p>
      </dgm:t>
    </dgm:pt>
    <dgm:pt modelId="{6E87E77B-CBA6-4B8C-BCF2-C1F970580ECE}" type="pres">
      <dgm:prSet presAssocID="{1F1B449F-D4D4-4817-978B-4A248893DF80}" presName="text_5" presStyleLbl="node1" presStyleIdx="4" presStyleCnt="7" custScaleY="157263" custLinFactNeighborY="46587">
        <dgm:presLayoutVars>
          <dgm:bulletEnabled val="1"/>
        </dgm:presLayoutVars>
      </dgm:prSet>
      <dgm:spPr/>
      <dgm:t>
        <a:bodyPr/>
        <a:lstStyle/>
        <a:p>
          <a:endParaRPr lang="ru-RU"/>
        </a:p>
      </dgm:t>
    </dgm:pt>
    <dgm:pt modelId="{05A8BF93-8419-43CC-B467-75D2A5483DE7}" type="pres">
      <dgm:prSet presAssocID="{1F1B449F-D4D4-4817-978B-4A248893DF80}" presName="accent_5" presStyleCnt="0"/>
      <dgm:spPr/>
      <dgm:t>
        <a:bodyPr/>
        <a:lstStyle/>
        <a:p>
          <a:endParaRPr lang="ru-RU"/>
        </a:p>
      </dgm:t>
    </dgm:pt>
    <dgm:pt modelId="{705A21DD-F01A-4687-B17A-9F22082EBD55}" type="pres">
      <dgm:prSet presAssocID="{1F1B449F-D4D4-4817-978B-4A248893DF80}" presName="accentRepeatNode" presStyleLbl="solidFgAcc1" presStyleIdx="4" presStyleCnt="7" custLinFactNeighborY="43262"/>
      <dgm:spPr/>
      <dgm:t>
        <a:bodyPr/>
        <a:lstStyle/>
        <a:p>
          <a:endParaRPr lang="ru-RU"/>
        </a:p>
      </dgm:t>
    </dgm:pt>
    <dgm:pt modelId="{E8B1995D-AC90-4742-854E-D595A42525CF}" type="pres">
      <dgm:prSet presAssocID="{09BE7E6A-330E-47E5-A8B7-9562E74EF075}" presName="text_6" presStyleLbl="node1" presStyleIdx="5" presStyleCnt="7" custScaleY="67334" custLinFactNeighborY="21011">
        <dgm:presLayoutVars>
          <dgm:bulletEnabled val="1"/>
        </dgm:presLayoutVars>
      </dgm:prSet>
      <dgm:spPr/>
      <dgm:t>
        <a:bodyPr/>
        <a:lstStyle/>
        <a:p>
          <a:endParaRPr lang="ru-RU"/>
        </a:p>
      </dgm:t>
    </dgm:pt>
    <dgm:pt modelId="{5BDEF841-FFC5-49E1-B410-62B06CD0B58D}" type="pres">
      <dgm:prSet presAssocID="{09BE7E6A-330E-47E5-A8B7-9562E74EF075}" presName="accent_6" presStyleCnt="0"/>
      <dgm:spPr/>
      <dgm:t>
        <a:bodyPr/>
        <a:lstStyle/>
        <a:p>
          <a:endParaRPr lang="ru-RU"/>
        </a:p>
      </dgm:t>
    </dgm:pt>
    <dgm:pt modelId="{BD02BE39-DCFD-43FA-AD65-04C64AA7C5BC}" type="pres">
      <dgm:prSet presAssocID="{09BE7E6A-330E-47E5-A8B7-9562E74EF075}" presName="accentRepeatNode" presStyleLbl="solidFgAcc1" presStyleIdx="5" presStyleCnt="7" custLinFactNeighborY="18763"/>
      <dgm:spPr/>
      <dgm:t>
        <a:bodyPr/>
        <a:lstStyle/>
        <a:p>
          <a:endParaRPr lang="ru-RU"/>
        </a:p>
      </dgm:t>
    </dgm:pt>
    <dgm:pt modelId="{C74D7427-21CE-42E7-A962-9143407C31DF}" type="pres">
      <dgm:prSet presAssocID="{E854E6EA-B267-4024-944E-1DE9407B9078}" presName="text_7" presStyleLbl="node1" presStyleIdx="6" presStyleCnt="7" custScaleX="100390" custScaleY="100000" custLinFactNeighborX="6" custLinFactNeighborY="-28221">
        <dgm:presLayoutVars>
          <dgm:bulletEnabled val="1"/>
        </dgm:presLayoutVars>
      </dgm:prSet>
      <dgm:spPr/>
      <dgm:t>
        <a:bodyPr/>
        <a:lstStyle/>
        <a:p>
          <a:endParaRPr lang="ru-RU"/>
        </a:p>
      </dgm:t>
    </dgm:pt>
    <dgm:pt modelId="{31FC3EE3-E59C-4658-9361-6019774BD13C}" type="pres">
      <dgm:prSet presAssocID="{E854E6EA-B267-4024-944E-1DE9407B9078}" presName="accent_7" presStyleCnt="0"/>
      <dgm:spPr/>
      <dgm:t>
        <a:bodyPr/>
        <a:lstStyle/>
        <a:p>
          <a:endParaRPr lang="ru-RU"/>
        </a:p>
      </dgm:t>
    </dgm:pt>
    <dgm:pt modelId="{04C6196D-B4CC-42CB-842C-B27A1AFC112E}" type="pres">
      <dgm:prSet presAssocID="{E854E6EA-B267-4024-944E-1DE9407B9078}" presName="accentRepeatNode" presStyleLbl="solidFgAcc1" presStyleIdx="6" presStyleCnt="7" custLinFactNeighborY="-23846"/>
      <dgm:spPr/>
      <dgm:t>
        <a:bodyPr/>
        <a:lstStyle/>
        <a:p>
          <a:endParaRPr lang="ru-RU"/>
        </a:p>
      </dgm:t>
    </dgm:pt>
  </dgm:ptLst>
  <dgm:cxnLst>
    <dgm:cxn modelId="{FADE2244-1F41-4026-AC9C-6DC5A80CCE06}" type="presOf" srcId="{09BE7E6A-330E-47E5-A8B7-9562E74EF075}" destId="{E8B1995D-AC90-4742-854E-D595A42525CF}" srcOrd="0" destOrd="0" presId="urn:microsoft.com/office/officeart/2008/layout/VerticalCurvedList"/>
    <dgm:cxn modelId="{BA2671AA-326A-4806-BDD3-C633D3C22665}" type="presOf" srcId="{A7210D9B-D2CD-41F4-A331-B891CFDE3A44}" destId="{BC11CA85-F0B0-4631-BF5D-F3507835159E}" srcOrd="0" destOrd="0" presId="urn:microsoft.com/office/officeart/2008/layout/VerticalCurvedList"/>
    <dgm:cxn modelId="{75049244-E9E9-46D3-B882-A04B20644311}" type="presOf" srcId="{1F1B449F-D4D4-4817-978B-4A248893DF80}" destId="{6E87E77B-CBA6-4B8C-BCF2-C1F970580ECE}" srcOrd="0" destOrd="0" presId="urn:microsoft.com/office/officeart/2008/layout/VerticalCurvedList"/>
    <dgm:cxn modelId="{42A58725-7E2A-44CE-84A1-812F1F72DB77}" srcId="{C466CCFD-6F7C-4832-918E-54442170B908}" destId="{96C27F08-7BE2-48F2-9F4D-F7536100138E}" srcOrd="0" destOrd="0" parTransId="{40F46562-FBFC-41E1-BF37-C6782F661D03}" sibTransId="{85AF374A-E178-406F-9A78-675E7B3A4D13}"/>
    <dgm:cxn modelId="{7018251E-F148-413C-AF81-8F12A5749716}" type="presOf" srcId="{96C27F08-7BE2-48F2-9F4D-F7536100138E}" destId="{AFF906D5-8597-4EBA-8B08-A010BEB210A3}" srcOrd="0" destOrd="0" presId="urn:microsoft.com/office/officeart/2008/layout/VerticalCurvedList"/>
    <dgm:cxn modelId="{E8556F67-02CB-4504-9F25-6D88562BF7F6}" type="presOf" srcId="{E854E6EA-B267-4024-944E-1DE9407B9078}" destId="{C74D7427-21CE-42E7-A962-9143407C31DF}" srcOrd="0" destOrd="0" presId="urn:microsoft.com/office/officeart/2008/layout/VerticalCurvedList"/>
    <dgm:cxn modelId="{C8899901-0BBC-45CE-8AAA-288C2B53CB53}" type="presOf" srcId="{5E6986D4-D412-4D09-81A3-E66719A1A926}" destId="{00BAD173-8006-445C-859D-6733026D92B2}" srcOrd="0" destOrd="0" presId="urn:microsoft.com/office/officeart/2008/layout/VerticalCurvedList"/>
    <dgm:cxn modelId="{A289DE4D-12D0-4778-996D-E4C02FD4DAB5}" type="presOf" srcId="{A49A7ECD-1E8B-40F8-B655-F2D241EF23E3}" destId="{DCB14F85-04A9-46CD-B33C-E24DBF6D4BF0}" srcOrd="0" destOrd="0" presId="urn:microsoft.com/office/officeart/2008/layout/VerticalCurvedList"/>
    <dgm:cxn modelId="{826D5406-C5F3-462D-B106-28F03F469AF4}" type="presOf" srcId="{85AF374A-E178-406F-9A78-675E7B3A4D13}" destId="{79F8787E-BF40-4ACE-B787-8250108E9997}" srcOrd="0" destOrd="0" presId="urn:microsoft.com/office/officeart/2008/layout/VerticalCurvedList"/>
    <dgm:cxn modelId="{0F0395AD-263E-4602-8241-0B003E175C5B}" type="presOf" srcId="{C466CCFD-6F7C-4832-918E-54442170B908}" destId="{8A171B03-32B8-4D78-854B-B4AA7F08FFF2}" srcOrd="0" destOrd="0" presId="urn:microsoft.com/office/officeart/2008/layout/VerticalCurvedList"/>
    <dgm:cxn modelId="{7923FC48-A40C-4425-A1FD-A0C4C5B3516A}" srcId="{C466CCFD-6F7C-4832-918E-54442170B908}" destId="{A7210D9B-D2CD-41F4-A331-B891CFDE3A44}" srcOrd="2" destOrd="0" parTransId="{1FDA57F3-3473-4198-AC88-1332311FD297}" sibTransId="{1AC6E490-8399-4931-8749-B8E30CE53FC9}"/>
    <dgm:cxn modelId="{020060ED-3ADC-4087-8604-8F8174440634}" srcId="{C466CCFD-6F7C-4832-918E-54442170B908}" destId="{E854E6EA-B267-4024-944E-1DE9407B9078}" srcOrd="6" destOrd="0" parTransId="{97E178D0-768C-443C-BEA5-5059C570A8A3}" sibTransId="{EE9C64BA-A367-4E19-98F2-454E3B221103}"/>
    <dgm:cxn modelId="{F35CD7EC-B40B-4B43-945C-27D9A92FAE16}" srcId="{C466CCFD-6F7C-4832-918E-54442170B908}" destId="{1F1B449F-D4D4-4817-978B-4A248893DF80}" srcOrd="4" destOrd="0" parTransId="{22D1E51E-1B91-482B-B8A8-B89215F85B69}" sibTransId="{CE35C9CB-F219-4E72-BD3D-59270DC74C91}"/>
    <dgm:cxn modelId="{DB334021-F7B6-40D2-BD42-8C44ABD506AA}" srcId="{C466CCFD-6F7C-4832-918E-54442170B908}" destId="{09BE7E6A-330E-47E5-A8B7-9562E74EF075}" srcOrd="5" destOrd="0" parTransId="{5BAE57F3-CF3C-43F0-BBC4-F843209C2CEE}" sibTransId="{6AC91FC0-251D-473E-9DC1-189B1862EEAF}"/>
    <dgm:cxn modelId="{F06F5A21-1E6B-4F5B-AEAC-2944046D6290}" srcId="{C466CCFD-6F7C-4832-918E-54442170B908}" destId="{A49A7ECD-1E8B-40F8-B655-F2D241EF23E3}" srcOrd="1" destOrd="0" parTransId="{FB6836F0-5CA8-4980-8FDC-AC33A130A404}" sibTransId="{691D785E-7C95-49BC-820C-F9F9BB46EB77}"/>
    <dgm:cxn modelId="{4C664F99-6864-458F-9681-1E4573C87115}" srcId="{C466CCFD-6F7C-4832-918E-54442170B908}" destId="{5E6986D4-D412-4D09-81A3-E66719A1A926}" srcOrd="3" destOrd="0" parTransId="{851A6750-AEF9-4BEE-8A5E-4867F7E8AE7D}" sibTransId="{BD1BC362-9A3D-422E-A392-FB7A99AF8CEB}"/>
    <dgm:cxn modelId="{D8DA55A7-F4C2-45F6-8265-5D4C5F0822A3}" type="presParOf" srcId="{8A171B03-32B8-4D78-854B-B4AA7F08FFF2}" destId="{69A3C82C-9114-420D-901E-99D0FE0D5CC2}" srcOrd="0" destOrd="0" presId="urn:microsoft.com/office/officeart/2008/layout/VerticalCurvedList"/>
    <dgm:cxn modelId="{FC36DCB3-EE12-42DE-87D8-DD8AC131B919}" type="presParOf" srcId="{69A3C82C-9114-420D-901E-99D0FE0D5CC2}" destId="{F0B61BD1-304D-4322-81B9-23F42017AD74}" srcOrd="0" destOrd="0" presId="urn:microsoft.com/office/officeart/2008/layout/VerticalCurvedList"/>
    <dgm:cxn modelId="{FF9F66AA-6EB2-4D53-AF4F-724458069520}" type="presParOf" srcId="{F0B61BD1-304D-4322-81B9-23F42017AD74}" destId="{87D26D9B-D66C-4765-A238-16D5B549C016}" srcOrd="0" destOrd="0" presId="urn:microsoft.com/office/officeart/2008/layout/VerticalCurvedList"/>
    <dgm:cxn modelId="{B9FD915B-9CA7-4283-B87A-6F80280C917A}" type="presParOf" srcId="{F0B61BD1-304D-4322-81B9-23F42017AD74}" destId="{79F8787E-BF40-4ACE-B787-8250108E9997}" srcOrd="1" destOrd="0" presId="urn:microsoft.com/office/officeart/2008/layout/VerticalCurvedList"/>
    <dgm:cxn modelId="{4B25429B-0B47-4512-878A-C1BCAB62E267}" type="presParOf" srcId="{F0B61BD1-304D-4322-81B9-23F42017AD74}" destId="{B257A6BD-6C01-4043-A5E2-4EC5D2FC4A5E}" srcOrd="2" destOrd="0" presId="urn:microsoft.com/office/officeart/2008/layout/VerticalCurvedList"/>
    <dgm:cxn modelId="{67854B77-6BD9-46E4-B6AD-C19303566D4C}" type="presParOf" srcId="{F0B61BD1-304D-4322-81B9-23F42017AD74}" destId="{7E380FE7-7C30-481A-AB81-006F0B632459}" srcOrd="3" destOrd="0" presId="urn:microsoft.com/office/officeart/2008/layout/VerticalCurvedList"/>
    <dgm:cxn modelId="{5F5B8CAB-5E09-4BCD-ABE9-1E485DA0C90C}" type="presParOf" srcId="{69A3C82C-9114-420D-901E-99D0FE0D5CC2}" destId="{AFF906D5-8597-4EBA-8B08-A010BEB210A3}" srcOrd="1" destOrd="0" presId="urn:microsoft.com/office/officeart/2008/layout/VerticalCurvedList"/>
    <dgm:cxn modelId="{586585E3-F0EA-45F5-8F21-40D6E6C7EEA7}" type="presParOf" srcId="{69A3C82C-9114-420D-901E-99D0FE0D5CC2}" destId="{AB2FA35A-E728-4C7E-A6C4-B705D0B7E4F7}" srcOrd="2" destOrd="0" presId="urn:microsoft.com/office/officeart/2008/layout/VerticalCurvedList"/>
    <dgm:cxn modelId="{191F3047-3974-4D00-B3C5-D08481A7260A}" type="presParOf" srcId="{AB2FA35A-E728-4C7E-A6C4-B705D0B7E4F7}" destId="{5B5B2E47-6761-4CE7-867B-1F2A5DEF6774}" srcOrd="0" destOrd="0" presId="urn:microsoft.com/office/officeart/2008/layout/VerticalCurvedList"/>
    <dgm:cxn modelId="{D616B614-905E-434B-B1DA-169CF00A1B53}" type="presParOf" srcId="{69A3C82C-9114-420D-901E-99D0FE0D5CC2}" destId="{DCB14F85-04A9-46CD-B33C-E24DBF6D4BF0}" srcOrd="3" destOrd="0" presId="urn:microsoft.com/office/officeart/2008/layout/VerticalCurvedList"/>
    <dgm:cxn modelId="{EA42EC52-5941-428E-A7FA-7C41C3DB0E31}" type="presParOf" srcId="{69A3C82C-9114-420D-901E-99D0FE0D5CC2}" destId="{BE7EE130-9EE4-46A0-896A-CB96EF82CFA3}" srcOrd="4" destOrd="0" presId="urn:microsoft.com/office/officeart/2008/layout/VerticalCurvedList"/>
    <dgm:cxn modelId="{3B4EA69B-1B01-42EE-99E3-0C1E687731AF}" type="presParOf" srcId="{BE7EE130-9EE4-46A0-896A-CB96EF82CFA3}" destId="{3D099D95-979D-4CFA-9B27-40105A58B5E4}" srcOrd="0" destOrd="0" presId="urn:microsoft.com/office/officeart/2008/layout/VerticalCurvedList"/>
    <dgm:cxn modelId="{0506897D-1B79-41ED-935C-5AAD73DF1A40}" type="presParOf" srcId="{69A3C82C-9114-420D-901E-99D0FE0D5CC2}" destId="{BC11CA85-F0B0-4631-BF5D-F3507835159E}" srcOrd="5" destOrd="0" presId="urn:microsoft.com/office/officeart/2008/layout/VerticalCurvedList"/>
    <dgm:cxn modelId="{EE38C15A-5A3A-4926-90CD-EFA19AC5C780}" type="presParOf" srcId="{69A3C82C-9114-420D-901E-99D0FE0D5CC2}" destId="{26019D63-3B92-4DF4-BC09-7047F3651A8C}" srcOrd="6" destOrd="0" presId="urn:microsoft.com/office/officeart/2008/layout/VerticalCurvedList"/>
    <dgm:cxn modelId="{0D0F9A08-7522-49DD-8C80-C3A0D49B4F57}" type="presParOf" srcId="{26019D63-3B92-4DF4-BC09-7047F3651A8C}" destId="{237C31EE-2FA8-4ED1-B31A-E282760864F1}" srcOrd="0" destOrd="0" presId="urn:microsoft.com/office/officeart/2008/layout/VerticalCurvedList"/>
    <dgm:cxn modelId="{FC0ADEFC-4286-482C-BC80-8E4DBBADF040}" type="presParOf" srcId="{69A3C82C-9114-420D-901E-99D0FE0D5CC2}" destId="{00BAD173-8006-445C-859D-6733026D92B2}" srcOrd="7" destOrd="0" presId="urn:microsoft.com/office/officeart/2008/layout/VerticalCurvedList"/>
    <dgm:cxn modelId="{CD026F11-DEDC-4110-B80E-C56A95CF6042}" type="presParOf" srcId="{69A3C82C-9114-420D-901E-99D0FE0D5CC2}" destId="{EB0570DA-63D7-4C00-B3F6-8ADB10906646}" srcOrd="8" destOrd="0" presId="urn:microsoft.com/office/officeart/2008/layout/VerticalCurvedList"/>
    <dgm:cxn modelId="{BB11329A-074E-4E15-8211-B68402A838D0}" type="presParOf" srcId="{EB0570DA-63D7-4C00-B3F6-8ADB10906646}" destId="{16ABAF6F-F2E6-484A-AA5A-BCF88D5DE57F}" srcOrd="0" destOrd="0" presId="urn:microsoft.com/office/officeart/2008/layout/VerticalCurvedList"/>
    <dgm:cxn modelId="{E29D8533-41C2-4D47-80DF-BFF33FC0C2F5}" type="presParOf" srcId="{69A3C82C-9114-420D-901E-99D0FE0D5CC2}" destId="{6E87E77B-CBA6-4B8C-BCF2-C1F970580ECE}" srcOrd="9" destOrd="0" presId="urn:microsoft.com/office/officeart/2008/layout/VerticalCurvedList"/>
    <dgm:cxn modelId="{304E6475-A266-40C8-8C60-B8BE2FA2EF2A}" type="presParOf" srcId="{69A3C82C-9114-420D-901E-99D0FE0D5CC2}" destId="{05A8BF93-8419-43CC-B467-75D2A5483DE7}" srcOrd="10" destOrd="0" presId="urn:microsoft.com/office/officeart/2008/layout/VerticalCurvedList"/>
    <dgm:cxn modelId="{F3F491CC-88AB-4E39-9EC7-7D85D67D25CD}" type="presParOf" srcId="{05A8BF93-8419-43CC-B467-75D2A5483DE7}" destId="{705A21DD-F01A-4687-B17A-9F22082EBD55}" srcOrd="0" destOrd="0" presId="urn:microsoft.com/office/officeart/2008/layout/VerticalCurvedList"/>
    <dgm:cxn modelId="{D153DDF8-E6F4-4A43-81CB-DBC3938D1E88}" type="presParOf" srcId="{69A3C82C-9114-420D-901E-99D0FE0D5CC2}" destId="{E8B1995D-AC90-4742-854E-D595A42525CF}" srcOrd="11" destOrd="0" presId="urn:microsoft.com/office/officeart/2008/layout/VerticalCurvedList"/>
    <dgm:cxn modelId="{9DE82D21-52CB-4A6A-98CE-DC4EE7A9E0EE}" type="presParOf" srcId="{69A3C82C-9114-420D-901E-99D0FE0D5CC2}" destId="{5BDEF841-FFC5-49E1-B410-62B06CD0B58D}" srcOrd="12" destOrd="0" presId="urn:microsoft.com/office/officeart/2008/layout/VerticalCurvedList"/>
    <dgm:cxn modelId="{140941AC-DD2D-4026-8CC5-4F6E6FFCC453}" type="presParOf" srcId="{5BDEF841-FFC5-49E1-B410-62B06CD0B58D}" destId="{BD02BE39-DCFD-43FA-AD65-04C64AA7C5BC}" srcOrd="0" destOrd="0" presId="urn:microsoft.com/office/officeart/2008/layout/VerticalCurvedList"/>
    <dgm:cxn modelId="{8075607F-D5EE-4AF2-8E98-F901F1DDC12E}" type="presParOf" srcId="{69A3C82C-9114-420D-901E-99D0FE0D5CC2}" destId="{C74D7427-21CE-42E7-A962-9143407C31DF}" srcOrd="13" destOrd="0" presId="urn:microsoft.com/office/officeart/2008/layout/VerticalCurvedList"/>
    <dgm:cxn modelId="{868868D9-1038-49AF-9946-BFC65BC1E9D6}" type="presParOf" srcId="{69A3C82C-9114-420D-901E-99D0FE0D5CC2}" destId="{31FC3EE3-E59C-4658-9361-6019774BD13C}" srcOrd="14" destOrd="0" presId="urn:microsoft.com/office/officeart/2008/layout/VerticalCurvedList"/>
    <dgm:cxn modelId="{9B879B23-7DA8-4B9C-8A3A-FE1C9743059F}" type="presParOf" srcId="{31FC3EE3-E59C-4658-9361-6019774BD13C}" destId="{04C6196D-B4CC-42CB-842C-B27A1AFC112E}" srcOrd="0" destOrd="0" presId="urn:microsoft.com/office/officeart/2008/layout/VerticalCurved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16E74E-6F43-4EFE-AB57-7410B7D4E9D3}" type="doc">
      <dgm:prSet loTypeId="urn:microsoft.com/office/officeart/2005/8/layout/cycle6" loCatId="cycle" qsTypeId="urn:microsoft.com/office/officeart/2005/8/quickstyle/3d1" qsCatId="3D" csTypeId="urn:microsoft.com/office/officeart/2005/8/colors/accent1_3" csCatId="accent1" phldr="1"/>
      <dgm:spPr/>
      <dgm:t>
        <a:bodyPr/>
        <a:lstStyle/>
        <a:p>
          <a:endParaRPr lang="ru-RU"/>
        </a:p>
      </dgm:t>
    </dgm:pt>
    <dgm:pt modelId="{5415CF82-4DF3-417F-8EB1-FF9C0CCCAD5B}">
      <dgm:prSet phldrT="[Текст]" custT="1"/>
      <dgm:spPr>
        <a:solidFill>
          <a:schemeClr val="accent1">
            <a:lumMod val="60000"/>
            <a:lumOff val="40000"/>
          </a:schemeClr>
        </a:solidFill>
      </dgm:spPr>
      <dgm:t>
        <a:bodyPr/>
        <a:lstStyle/>
        <a:p>
          <a:r>
            <a:rPr lang="ru-RU" sz="1800" dirty="0" smtClean="0">
              <a:solidFill>
                <a:schemeClr val="tx1"/>
              </a:solidFill>
              <a:latin typeface="Times New Roman" pitchFamily="18" charset="0"/>
              <a:cs typeface="Times New Roman" pitchFamily="18" charset="0"/>
            </a:rPr>
            <a:t>Кабинетная система </a:t>
          </a:r>
          <a:endParaRPr lang="ru-RU" sz="1800" dirty="0">
            <a:solidFill>
              <a:schemeClr val="tx1"/>
            </a:solidFill>
            <a:latin typeface="Times New Roman" pitchFamily="18" charset="0"/>
            <a:cs typeface="Times New Roman" pitchFamily="18" charset="0"/>
          </a:endParaRPr>
        </a:p>
      </dgm:t>
    </dgm:pt>
    <dgm:pt modelId="{C2478B1C-8F9A-452E-8866-4F88799E687D}" type="parTrans" cxnId="{1FB7974E-B2A0-4FA8-A67C-2EAA0DE0913E}">
      <dgm:prSet/>
      <dgm:spPr/>
      <dgm:t>
        <a:bodyPr/>
        <a:lstStyle/>
        <a:p>
          <a:endParaRPr lang="ru-RU" sz="2000">
            <a:solidFill>
              <a:schemeClr val="tx1"/>
            </a:solidFill>
            <a:latin typeface="Times New Roman" pitchFamily="18" charset="0"/>
            <a:cs typeface="Times New Roman" pitchFamily="18" charset="0"/>
          </a:endParaRPr>
        </a:p>
      </dgm:t>
    </dgm:pt>
    <dgm:pt modelId="{FEB0B3BB-59C4-41C5-A7FD-2247CBC54D82}" type="sibTrans" cxnId="{1FB7974E-B2A0-4FA8-A67C-2EAA0DE0913E}">
      <dgm:prSet/>
      <dgm:spPr/>
      <dgm:t>
        <a:bodyPr/>
        <a:lstStyle/>
        <a:p>
          <a:endParaRPr lang="ru-RU" sz="2000">
            <a:solidFill>
              <a:schemeClr val="tx1"/>
            </a:solidFill>
            <a:latin typeface="Times New Roman" pitchFamily="18" charset="0"/>
            <a:cs typeface="Times New Roman" pitchFamily="18" charset="0"/>
          </a:endParaRPr>
        </a:p>
      </dgm:t>
    </dgm:pt>
    <dgm:pt modelId="{FBC1EE0C-0825-4E54-ACEC-46B61B80D411}">
      <dgm:prSet phldrT="[Текст]" custT="1"/>
      <dgm:spPr>
        <a:solidFill>
          <a:schemeClr val="accent1">
            <a:lumMod val="60000"/>
            <a:lumOff val="40000"/>
          </a:schemeClr>
        </a:solidFill>
      </dgm:spPr>
      <dgm:t>
        <a:bodyPr/>
        <a:lstStyle/>
        <a:p>
          <a:r>
            <a:rPr lang="ru-RU" sz="1800" dirty="0" smtClean="0">
              <a:solidFill>
                <a:schemeClr val="tx1"/>
              </a:solidFill>
              <a:latin typeface="Times New Roman" pitchFamily="18" charset="0"/>
              <a:cs typeface="Times New Roman" pitchFamily="18" charset="0"/>
            </a:rPr>
            <a:t>Уроки физической культуры на улице и спортзале</a:t>
          </a:r>
          <a:endParaRPr lang="ru-RU" sz="1800" dirty="0">
            <a:solidFill>
              <a:schemeClr val="tx1"/>
            </a:solidFill>
            <a:latin typeface="Times New Roman" pitchFamily="18" charset="0"/>
            <a:cs typeface="Times New Roman" pitchFamily="18" charset="0"/>
          </a:endParaRPr>
        </a:p>
      </dgm:t>
    </dgm:pt>
    <dgm:pt modelId="{92F9A7AB-343D-4BD3-A3A3-7624DBF8A183}" type="parTrans" cxnId="{1A1598D0-FFF1-49F3-B996-8DD99D866790}">
      <dgm:prSet/>
      <dgm:spPr/>
      <dgm:t>
        <a:bodyPr/>
        <a:lstStyle/>
        <a:p>
          <a:endParaRPr lang="ru-RU" sz="2000">
            <a:solidFill>
              <a:schemeClr val="tx1"/>
            </a:solidFill>
            <a:latin typeface="Times New Roman" pitchFamily="18" charset="0"/>
            <a:cs typeface="Times New Roman" pitchFamily="18" charset="0"/>
          </a:endParaRPr>
        </a:p>
      </dgm:t>
    </dgm:pt>
    <dgm:pt modelId="{5314ED06-0917-46AE-A596-FAE106A79708}" type="sibTrans" cxnId="{1A1598D0-FFF1-49F3-B996-8DD99D866790}">
      <dgm:prSet/>
      <dgm:spPr/>
      <dgm:t>
        <a:bodyPr/>
        <a:lstStyle/>
        <a:p>
          <a:endParaRPr lang="ru-RU" sz="2000">
            <a:solidFill>
              <a:schemeClr val="tx1"/>
            </a:solidFill>
            <a:latin typeface="Times New Roman" pitchFamily="18" charset="0"/>
            <a:cs typeface="Times New Roman" pitchFamily="18" charset="0"/>
          </a:endParaRPr>
        </a:p>
      </dgm:t>
    </dgm:pt>
    <dgm:pt modelId="{9A6BA2A8-F0AD-4580-B956-89F3630E9109}">
      <dgm:prSet phldrT="[Текст]" custT="1"/>
      <dgm:spPr>
        <a:solidFill>
          <a:schemeClr val="accent1">
            <a:lumMod val="60000"/>
            <a:lumOff val="40000"/>
          </a:schemeClr>
        </a:solidFill>
      </dgm:spPr>
      <dgm:t>
        <a:bodyPr/>
        <a:lstStyle/>
        <a:p>
          <a:r>
            <a:rPr lang="ru-RU" sz="1800" dirty="0" smtClean="0">
              <a:solidFill>
                <a:schemeClr val="tx1"/>
              </a:solidFill>
              <a:latin typeface="Times New Roman" pitchFamily="18" charset="0"/>
              <a:cs typeface="Times New Roman" pitchFamily="18" charset="0"/>
            </a:rPr>
            <a:t>Без общих звонков</a:t>
          </a:r>
          <a:endParaRPr lang="ru-RU" sz="1800" dirty="0">
            <a:solidFill>
              <a:schemeClr val="tx1"/>
            </a:solidFill>
            <a:latin typeface="Times New Roman" pitchFamily="18" charset="0"/>
            <a:cs typeface="Times New Roman" pitchFamily="18" charset="0"/>
          </a:endParaRPr>
        </a:p>
      </dgm:t>
    </dgm:pt>
    <dgm:pt modelId="{A95D6B74-BD49-4ECC-B945-A5970769FB3D}" type="parTrans" cxnId="{42D15511-1755-404C-A1E4-A39EA15AC848}">
      <dgm:prSet/>
      <dgm:spPr/>
      <dgm:t>
        <a:bodyPr/>
        <a:lstStyle/>
        <a:p>
          <a:endParaRPr lang="ru-RU" sz="2000">
            <a:solidFill>
              <a:schemeClr val="tx1"/>
            </a:solidFill>
            <a:latin typeface="Times New Roman" pitchFamily="18" charset="0"/>
            <a:cs typeface="Times New Roman" pitchFamily="18" charset="0"/>
          </a:endParaRPr>
        </a:p>
      </dgm:t>
    </dgm:pt>
    <dgm:pt modelId="{E31C24C8-1F00-4B55-8D41-CD21C4A26157}" type="sibTrans" cxnId="{42D15511-1755-404C-A1E4-A39EA15AC848}">
      <dgm:prSet/>
      <dgm:spPr/>
      <dgm:t>
        <a:bodyPr/>
        <a:lstStyle/>
        <a:p>
          <a:endParaRPr lang="ru-RU" sz="2000">
            <a:solidFill>
              <a:schemeClr val="tx1"/>
            </a:solidFill>
            <a:latin typeface="Times New Roman" pitchFamily="18" charset="0"/>
            <a:cs typeface="Times New Roman" pitchFamily="18" charset="0"/>
          </a:endParaRPr>
        </a:p>
      </dgm:t>
    </dgm:pt>
    <dgm:pt modelId="{C5B820E2-7DFF-44EC-8DE2-A3AC54840877}" type="pres">
      <dgm:prSet presAssocID="{0E16E74E-6F43-4EFE-AB57-7410B7D4E9D3}" presName="cycle" presStyleCnt="0">
        <dgm:presLayoutVars>
          <dgm:dir/>
          <dgm:resizeHandles val="exact"/>
        </dgm:presLayoutVars>
      </dgm:prSet>
      <dgm:spPr/>
      <dgm:t>
        <a:bodyPr/>
        <a:lstStyle/>
        <a:p>
          <a:endParaRPr lang="ru-RU"/>
        </a:p>
      </dgm:t>
    </dgm:pt>
    <dgm:pt modelId="{1D80CD40-D226-4BC9-A7ED-DC2F9DD1801F}" type="pres">
      <dgm:prSet presAssocID="{5415CF82-4DF3-417F-8EB1-FF9C0CCCAD5B}" presName="node" presStyleLbl="node1" presStyleIdx="0" presStyleCnt="3">
        <dgm:presLayoutVars>
          <dgm:bulletEnabled val="1"/>
        </dgm:presLayoutVars>
      </dgm:prSet>
      <dgm:spPr/>
      <dgm:t>
        <a:bodyPr/>
        <a:lstStyle/>
        <a:p>
          <a:endParaRPr lang="ru-RU"/>
        </a:p>
      </dgm:t>
    </dgm:pt>
    <dgm:pt modelId="{A9957197-5104-43C6-9B21-B3A71C8976BF}" type="pres">
      <dgm:prSet presAssocID="{5415CF82-4DF3-417F-8EB1-FF9C0CCCAD5B}" presName="spNode" presStyleCnt="0"/>
      <dgm:spPr/>
    </dgm:pt>
    <dgm:pt modelId="{7EEC3D73-1710-43D1-A018-DEB8E65C5573}" type="pres">
      <dgm:prSet presAssocID="{FEB0B3BB-59C4-41C5-A7FD-2247CBC54D82}" presName="sibTrans" presStyleLbl="sibTrans1D1" presStyleIdx="0" presStyleCnt="3"/>
      <dgm:spPr/>
      <dgm:t>
        <a:bodyPr/>
        <a:lstStyle/>
        <a:p>
          <a:endParaRPr lang="ru-RU"/>
        </a:p>
      </dgm:t>
    </dgm:pt>
    <dgm:pt modelId="{2EB5136E-1601-4C7C-B386-96DB8CC1230B}" type="pres">
      <dgm:prSet presAssocID="{FBC1EE0C-0825-4E54-ACEC-46B61B80D411}" presName="node" presStyleLbl="node1" presStyleIdx="1" presStyleCnt="3" custScaleX="118488" custScaleY="116812">
        <dgm:presLayoutVars>
          <dgm:bulletEnabled val="1"/>
        </dgm:presLayoutVars>
      </dgm:prSet>
      <dgm:spPr/>
      <dgm:t>
        <a:bodyPr/>
        <a:lstStyle/>
        <a:p>
          <a:endParaRPr lang="ru-RU"/>
        </a:p>
      </dgm:t>
    </dgm:pt>
    <dgm:pt modelId="{DD662D56-33C0-4B9E-86AF-98F9A46F3C92}" type="pres">
      <dgm:prSet presAssocID="{FBC1EE0C-0825-4E54-ACEC-46B61B80D411}" presName="spNode" presStyleCnt="0"/>
      <dgm:spPr/>
    </dgm:pt>
    <dgm:pt modelId="{C7A2EE6F-1188-4A7D-8EA7-D92FEB710820}" type="pres">
      <dgm:prSet presAssocID="{5314ED06-0917-46AE-A596-FAE106A79708}" presName="sibTrans" presStyleLbl="sibTrans1D1" presStyleIdx="1" presStyleCnt="3"/>
      <dgm:spPr/>
      <dgm:t>
        <a:bodyPr/>
        <a:lstStyle/>
        <a:p>
          <a:endParaRPr lang="ru-RU"/>
        </a:p>
      </dgm:t>
    </dgm:pt>
    <dgm:pt modelId="{04FDA638-B121-4CDE-A48E-58DC497D875D}" type="pres">
      <dgm:prSet presAssocID="{9A6BA2A8-F0AD-4580-B956-89F3630E9109}" presName="node" presStyleLbl="node1" presStyleIdx="2" presStyleCnt="3">
        <dgm:presLayoutVars>
          <dgm:bulletEnabled val="1"/>
        </dgm:presLayoutVars>
      </dgm:prSet>
      <dgm:spPr/>
      <dgm:t>
        <a:bodyPr/>
        <a:lstStyle/>
        <a:p>
          <a:endParaRPr lang="ru-RU"/>
        </a:p>
      </dgm:t>
    </dgm:pt>
    <dgm:pt modelId="{23BFD404-8093-4214-8AB6-154007369942}" type="pres">
      <dgm:prSet presAssocID="{9A6BA2A8-F0AD-4580-B956-89F3630E9109}" presName="spNode" presStyleCnt="0"/>
      <dgm:spPr/>
    </dgm:pt>
    <dgm:pt modelId="{0EE198B0-A5F9-4B2D-8C63-F490AD6518E5}" type="pres">
      <dgm:prSet presAssocID="{E31C24C8-1F00-4B55-8D41-CD21C4A26157}" presName="sibTrans" presStyleLbl="sibTrans1D1" presStyleIdx="2" presStyleCnt="3"/>
      <dgm:spPr/>
      <dgm:t>
        <a:bodyPr/>
        <a:lstStyle/>
        <a:p>
          <a:endParaRPr lang="ru-RU"/>
        </a:p>
      </dgm:t>
    </dgm:pt>
  </dgm:ptLst>
  <dgm:cxnLst>
    <dgm:cxn modelId="{42D15511-1755-404C-A1E4-A39EA15AC848}" srcId="{0E16E74E-6F43-4EFE-AB57-7410B7D4E9D3}" destId="{9A6BA2A8-F0AD-4580-B956-89F3630E9109}" srcOrd="2" destOrd="0" parTransId="{A95D6B74-BD49-4ECC-B945-A5970769FB3D}" sibTransId="{E31C24C8-1F00-4B55-8D41-CD21C4A26157}"/>
    <dgm:cxn modelId="{1FB7974E-B2A0-4FA8-A67C-2EAA0DE0913E}" srcId="{0E16E74E-6F43-4EFE-AB57-7410B7D4E9D3}" destId="{5415CF82-4DF3-417F-8EB1-FF9C0CCCAD5B}" srcOrd="0" destOrd="0" parTransId="{C2478B1C-8F9A-452E-8866-4F88799E687D}" sibTransId="{FEB0B3BB-59C4-41C5-A7FD-2247CBC54D82}"/>
    <dgm:cxn modelId="{79886F4E-21BE-4EBA-8B43-078B441EBDCF}" type="presOf" srcId="{9A6BA2A8-F0AD-4580-B956-89F3630E9109}" destId="{04FDA638-B121-4CDE-A48E-58DC497D875D}" srcOrd="0" destOrd="0" presId="urn:microsoft.com/office/officeart/2005/8/layout/cycle6"/>
    <dgm:cxn modelId="{FF4C208A-8E61-40BE-925D-BC0DF7A3A6E9}" type="presOf" srcId="{5314ED06-0917-46AE-A596-FAE106A79708}" destId="{C7A2EE6F-1188-4A7D-8EA7-D92FEB710820}" srcOrd="0" destOrd="0" presId="urn:microsoft.com/office/officeart/2005/8/layout/cycle6"/>
    <dgm:cxn modelId="{A40261DB-D9B0-44E4-A4DC-5803C7233DE4}" type="presOf" srcId="{FBC1EE0C-0825-4E54-ACEC-46B61B80D411}" destId="{2EB5136E-1601-4C7C-B386-96DB8CC1230B}" srcOrd="0" destOrd="0" presId="urn:microsoft.com/office/officeart/2005/8/layout/cycle6"/>
    <dgm:cxn modelId="{8D8B8AC5-CEA9-4F40-923A-612B9DA0D7C4}" type="presOf" srcId="{E31C24C8-1F00-4B55-8D41-CD21C4A26157}" destId="{0EE198B0-A5F9-4B2D-8C63-F490AD6518E5}" srcOrd="0" destOrd="0" presId="urn:microsoft.com/office/officeart/2005/8/layout/cycle6"/>
    <dgm:cxn modelId="{1A1598D0-FFF1-49F3-B996-8DD99D866790}" srcId="{0E16E74E-6F43-4EFE-AB57-7410B7D4E9D3}" destId="{FBC1EE0C-0825-4E54-ACEC-46B61B80D411}" srcOrd="1" destOrd="0" parTransId="{92F9A7AB-343D-4BD3-A3A3-7624DBF8A183}" sibTransId="{5314ED06-0917-46AE-A596-FAE106A79708}"/>
    <dgm:cxn modelId="{52C4563A-8E1F-486D-9E8A-0EA35EA09BCC}" type="presOf" srcId="{FEB0B3BB-59C4-41C5-A7FD-2247CBC54D82}" destId="{7EEC3D73-1710-43D1-A018-DEB8E65C5573}" srcOrd="0" destOrd="0" presId="urn:microsoft.com/office/officeart/2005/8/layout/cycle6"/>
    <dgm:cxn modelId="{7FC1AFC1-3768-48BE-9518-C34BB3E7DBEB}" type="presOf" srcId="{0E16E74E-6F43-4EFE-AB57-7410B7D4E9D3}" destId="{C5B820E2-7DFF-44EC-8DE2-A3AC54840877}" srcOrd="0" destOrd="0" presId="urn:microsoft.com/office/officeart/2005/8/layout/cycle6"/>
    <dgm:cxn modelId="{7A008C67-B2A8-4616-A07C-55605F71B3AC}" type="presOf" srcId="{5415CF82-4DF3-417F-8EB1-FF9C0CCCAD5B}" destId="{1D80CD40-D226-4BC9-A7ED-DC2F9DD1801F}" srcOrd="0" destOrd="0" presId="urn:microsoft.com/office/officeart/2005/8/layout/cycle6"/>
    <dgm:cxn modelId="{682FE0F8-16AF-436B-8656-E07BF47F1EEB}" type="presParOf" srcId="{C5B820E2-7DFF-44EC-8DE2-A3AC54840877}" destId="{1D80CD40-D226-4BC9-A7ED-DC2F9DD1801F}" srcOrd="0" destOrd="0" presId="urn:microsoft.com/office/officeart/2005/8/layout/cycle6"/>
    <dgm:cxn modelId="{F867FA1F-4674-4DD8-873B-D96C53751C79}" type="presParOf" srcId="{C5B820E2-7DFF-44EC-8DE2-A3AC54840877}" destId="{A9957197-5104-43C6-9B21-B3A71C8976BF}" srcOrd="1" destOrd="0" presId="urn:microsoft.com/office/officeart/2005/8/layout/cycle6"/>
    <dgm:cxn modelId="{69CF883D-F25D-4025-8470-C7422BA621EF}" type="presParOf" srcId="{C5B820E2-7DFF-44EC-8DE2-A3AC54840877}" destId="{7EEC3D73-1710-43D1-A018-DEB8E65C5573}" srcOrd="2" destOrd="0" presId="urn:microsoft.com/office/officeart/2005/8/layout/cycle6"/>
    <dgm:cxn modelId="{CE13618A-FED6-4646-B244-C14EF0BDF00E}" type="presParOf" srcId="{C5B820E2-7DFF-44EC-8DE2-A3AC54840877}" destId="{2EB5136E-1601-4C7C-B386-96DB8CC1230B}" srcOrd="3" destOrd="0" presId="urn:microsoft.com/office/officeart/2005/8/layout/cycle6"/>
    <dgm:cxn modelId="{51C447D1-0943-46D0-ABDC-109B73D4D442}" type="presParOf" srcId="{C5B820E2-7DFF-44EC-8DE2-A3AC54840877}" destId="{DD662D56-33C0-4B9E-86AF-98F9A46F3C92}" srcOrd="4" destOrd="0" presId="urn:microsoft.com/office/officeart/2005/8/layout/cycle6"/>
    <dgm:cxn modelId="{CF1F083B-577A-47B3-BD63-B8981AA78FDA}" type="presParOf" srcId="{C5B820E2-7DFF-44EC-8DE2-A3AC54840877}" destId="{C7A2EE6F-1188-4A7D-8EA7-D92FEB710820}" srcOrd="5" destOrd="0" presId="urn:microsoft.com/office/officeart/2005/8/layout/cycle6"/>
    <dgm:cxn modelId="{9788D08F-2FA4-46A2-A1DA-DE8555B2FC3E}" type="presParOf" srcId="{C5B820E2-7DFF-44EC-8DE2-A3AC54840877}" destId="{04FDA638-B121-4CDE-A48E-58DC497D875D}" srcOrd="6" destOrd="0" presId="urn:microsoft.com/office/officeart/2005/8/layout/cycle6"/>
    <dgm:cxn modelId="{733C10E2-A168-4D09-AE3F-00C5AF57150F}" type="presParOf" srcId="{C5B820E2-7DFF-44EC-8DE2-A3AC54840877}" destId="{23BFD404-8093-4214-8AB6-154007369942}" srcOrd="7" destOrd="0" presId="urn:microsoft.com/office/officeart/2005/8/layout/cycle6"/>
    <dgm:cxn modelId="{D560355A-CF5F-4D16-AF6D-07F28FB47725}" type="presParOf" srcId="{C5B820E2-7DFF-44EC-8DE2-A3AC54840877}" destId="{0EE198B0-A5F9-4B2D-8C63-F490AD6518E5}" srcOrd="8" destOrd="0" presId="urn:microsoft.com/office/officeart/2005/8/layout/cycle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433AC0-B446-41D0-BEE6-334CC1304010}" type="doc">
      <dgm:prSet loTypeId="urn:microsoft.com/office/officeart/2008/layout/PictureAccentList" loCatId="list" qsTypeId="urn:microsoft.com/office/officeart/2005/8/quickstyle/3d1" qsCatId="3D" csTypeId="urn:microsoft.com/office/officeart/2005/8/colors/accent1_3" csCatId="accent1" phldr="1"/>
      <dgm:spPr/>
      <dgm:t>
        <a:bodyPr/>
        <a:lstStyle/>
        <a:p>
          <a:endParaRPr lang="ru-RU"/>
        </a:p>
      </dgm:t>
    </dgm:pt>
    <dgm:pt modelId="{4887F876-506B-4087-944D-DE050ECC17CB}">
      <dgm:prSet phldrT="[Текст]"/>
      <dgm:spPr/>
      <dgm:t>
        <a:bodyPr/>
        <a:lstStyle/>
        <a:p>
          <a:r>
            <a:rPr lang="ru-RU" dirty="0" smtClean="0">
              <a:solidFill>
                <a:schemeClr val="bg1"/>
              </a:solidFill>
            </a:rPr>
            <a:t>Организация подвоза детей</a:t>
          </a:r>
          <a:endParaRPr lang="ru-RU" dirty="0">
            <a:solidFill>
              <a:schemeClr val="bg1"/>
            </a:solidFill>
          </a:endParaRPr>
        </a:p>
      </dgm:t>
    </dgm:pt>
    <dgm:pt modelId="{106CD3D4-1AD3-4F89-8A65-17CC19F66583}" type="parTrans" cxnId="{58D85F60-D674-49DD-9341-A0C4DC05F227}">
      <dgm:prSet/>
      <dgm:spPr/>
      <dgm:t>
        <a:bodyPr/>
        <a:lstStyle/>
        <a:p>
          <a:endParaRPr lang="ru-RU">
            <a:solidFill>
              <a:schemeClr val="bg1"/>
            </a:solidFill>
          </a:endParaRPr>
        </a:p>
      </dgm:t>
    </dgm:pt>
    <dgm:pt modelId="{D30D44EA-EDBA-4CF6-B84A-5A6E3B6593D8}" type="sibTrans" cxnId="{58D85F60-D674-49DD-9341-A0C4DC05F227}">
      <dgm:prSet/>
      <dgm:spPr/>
      <dgm:t>
        <a:bodyPr/>
        <a:lstStyle/>
        <a:p>
          <a:endParaRPr lang="ru-RU">
            <a:solidFill>
              <a:schemeClr val="bg1"/>
            </a:solidFill>
          </a:endParaRPr>
        </a:p>
      </dgm:t>
    </dgm:pt>
    <dgm:pt modelId="{41A782D7-4CA3-4F4A-8773-9DDD3A6FAED5}">
      <dgm:prSet phldrT="[Текст]" custT="1"/>
      <dgm:spPr/>
      <dgm:t>
        <a:bodyPr/>
        <a:lstStyle/>
        <a:p>
          <a:r>
            <a:rPr lang="ru-RU" sz="1600" dirty="0" smtClean="0">
              <a:solidFill>
                <a:schemeClr val="bg1"/>
              </a:solidFill>
              <a:latin typeface="Times New Roman" panose="02020603050405020304" pitchFamily="18" charset="0"/>
              <a:cs typeface="Times New Roman" panose="02020603050405020304" pitchFamily="18" charset="0"/>
            </a:rPr>
            <a:t>дезинфекция перед рейсом всех поверхностей салона транспортного средства с применением дезинфицирующих средств</a:t>
          </a:r>
          <a:endParaRPr lang="ru-RU" sz="1600" dirty="0">
            <a:solidFill>
              <a:schemeClr val="bg1"/>
            </a:solidFill>
            <a:latin typeface="Times New Roman" panose="02020603050405020304" pitchFamily="18" charset="0"/>
            <a:cs typeface="Times New Roman" panose="02020603050405020304" pitchFamily="18" charset="0"/>
          </a:endParaRPr>
        </a:p>
      </dgm:t>
    </dgm:pt>
    <dgm:pt modelId="{D50CA92B-A3EC-49F9-BAF7-CAF21C44970B}" type="parTrans" cxnId="{A73EBE18-DE3E-4F81-BD5C-8979D2085E21}">
      <dgm:prSet/>
      <dgm:spPr/>
      <dgm:t>
        <a:bodyPr/>
        <a:lstStyle/>
        <a:p>
          <a:endParaRPr lang="ru-RU">
            <a:solidFill>
              <a:schemeClr val="bg1"/>
            </a:solidFill>
          </a:endParaRPr>
        </a:p>
      </dgm:t>
    </dgm:pt>
    <dgm:pt modelId="{DFDC6CD5-1D6A-43D7-B400-127362C5444F}" type="sibTrans" cxnId="{A73EBE18-DE3E-4F81-BD5C-8979D2085E21}">
      <dgm:prSet/>
      <dgm:spPr/>
      <dgm:t>
        <a:bodyPr/>
        <a:lstStyle/>
        <a:p>
          <a:endParaRPr lang="ru-RU">
            <a:solidFill>
              <a:schemeClr val="bg1"/>
            </a:solidFill>
          </a:endParaRPr>
        </a:p>
      </dgm:t>
    </dgm:pt>
    <dgm:pt modelId="{7878F275-5096-4F58-B956-3202B2C859F2}">
      <dgm:prSet phldrT="[Текст]" custT="1"/>
      <dgm:spPr/>
      <dgm:t>
        <a:bodyPr/>
        <a:lstStyle/>
        <a:p>
          <a:r>
            <a:rPr lang="ru-RU" sz="1600" dirty="0" err="1" smtClean="0">
              <a:solidFill>
                <a:schemeClr val="bg1"/>
              </a:solidFill>
              <a:latin typeface="Times New Roman" panose="02020603050405020304" pitchFamily="18" charset="0"/>
              <a:cs typeface="Times New Roman" panose="02020603050405020304" pitchFamily="18" charset="0"/>
            </a:rPr>
            <a:t>предрейсовый</a:t>
          </a:r>
          <a:r>
            <a:rPr lang="ru-RU" sz="1600" dirty="0" smtClean="0">
              <a:solidFill>
                <a:schemeClr val="bg1"/>
              </a:solidFill>
              <a:latin typeface="Times New Roman" panose="02020603050405020304" pitchFamily="18" charset="0"/>
              <a:cs typeface="Times New Roman" panose="02020603050405020304" pitchFamily="18" charset="0"/>
            </a:rPr>
            <a:t> осмотр водителя с термометрией. Водитель с признаками респираторных заболеваний и (или) повышенной температурой тела к работе не допускается</a:t>
          </a:r>
          <a:endParaRPr lang="ru-RU" sz="1600" dirty="0">
            <a:solidFill>
              <a:schemeClr val="bg1"/>
            </a:solidFill>
            <a:latin typeface="Times New Roman" panose="02020603050405020304" pitchFamily="18" charset="0"/>
            <a:cs typeface="Times New Roman" panose="02020603050405020304" pitchFamily="18" charset="0"/>
          </a:endParaRPr>
        </a:p>
      </dgm:t>
    </dgm:pt>
    <dgm:pt modelId="{1177777A-A95F-42D3-83EB-F3264D7F62AB}" type="parTrans" cxnId="{1DA3A1C0-A759-40DC-A99B-C1E56257616E}">
      <dgm:prSet/>
      <dgm:spPr/>
      <dgm:t>
        <a:bodyPr/>
        <a:lstStyle/>
        <a:p>
          <a:endParaRPr lang="ru-RU">
            <a:solidFill>
              <a:schemeClr val="bg1"/>
            </a:solidFill>
          </a:endParaRPr>
        </a:p>
      </dgm:t>
    </dgm:pt>
    <dgm:pt modelId="{35DDFDA7-966B-490B-864B-2C51914DEF6B}" type="sibTrans" cxnId="{1DA3A1C0-A759-40DC-A99B-C1E56257616E}">
      <dgm:prSet/>
      <dgm:spPr/>
      <dgm:t>
        <a:bodyPr/>
        <a:lstStyle/>
        <a:p>
          <a:endParaRPr lang="ru-RU">
            <a:solidFill>
              <a:schemeClr val="bg1"/>
            </a:solidFill>
          </a:endParaRPr>
        </a:p>
      </dgm:t>
    </dgm:pt>
    <dgm:pt modelId="{24902489-4589-4312-8D14-29F7A8DAEAC4}">
      <dgm:prSet custT="1"/>
      <dgm:spPr/>
      <dgm:t>
        <a:bodyPr/>
        <a:lstStyle/>
        <a:p>
          <a:r>
            <a:rPr lang="ru-RU" sz="1600" dirty="0" smtClean="0">
              <a:solidFill>
                <a:schemeClr val="bg1"/>
              </a:solidFill>
              <a:latin typeface="Times New Roman" panose="02020603050405020304" pitchFamily="18" charset="0"/>
              <a:cs typeface="Times New Roman" panose="02020603050405020304" pitchFamily="18" charset="0"/>
            </a:rPr>
            <a:t>использование водителем индивидуальной защиты органов дыхания (одноразовых масок или многоразовых масок со сменными фильтрами), а также перчаток</a:t>
          </a:r>
          <a:endParaRPr lang="ru-RU" sz="1600" dirty="0">
            <a:solidFill>
              <a:schemeClr val="bg1"/>
            </a:solidFill>
            <a:latin typeface="Times New Roman" panose="02020603050405020304" pitchFamily="18" charset="0"/>
            <a:cs typeface="Times New Roman" panose="02020603050405020304" pitchFamily="18" charset="0"/>
          </a:endParaRPr>
        </a:p>
      </dgm:t>
    </dgm:pt>
    <dgm:pt modelId="{1D157014-FAB2-470A-A221-7C30E4CFD278}" type="parTrans" cxnId="{F66326C3-EEC8-4A1B-A55E-2AE11FF057C4}">
      <dgm:prSet/>
      <dgm:spPr/>
      <dgm:t>
        <a:bodyPr/>
        <a:lstStyle/>
        <a:p>
          <a:endParaRPr lang="ru-RU">
            <a:solidFill>
              <a:schemeClr val="bg1"/>
            </a:solidFill>
          </a:endParaRPr>
        </a:p>
      </dgm:t>
    </dgm:pt>
    <dgm:pt modelId="{7E9C102E-E83F-4EAC-859D-E6666D10C54D}" type="sibTrans" cxnId="{F66326C3-EEC8-4A1B-A55E-2AE11FF057C4}">
      <dgm:prSet/>
      <dgm:spPr/>
      <dgm:t>
        <a:bodyPr/>
        <a:lstStyle/>
        <a:p>
          <a:endParaRPr lang="ru-RU">
            <a:solidFill>
              <a:schemeClr val="bg1"/>
            </a:solidFill>
          </a:endParaRPr>
        </a:p>
      </dgm:t>
    </dgm:pt>
    <dgm:pt modelId="{F3078139-3D5F-4809-B9E8-AF95A6C45589}">
      <dgm:prSet custT="1"/>
      <dgm:spPr>
        <a:gradFill rotWithShape="0">
          <a:gsLst>
            <a:gs pos="0">
              <a:schemeClr val="accent1">
                <a:lumMod val="75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gradFill>
      </dgm:spPr>
      <dgm:t>
        <a:bodyPr/>
        <a:lstStyle/>
        <a:p>
          <a:r>
            <a:rPr lang="ru-RU" sz="1600" dirty="0" smtClean="0">
              <a:solidFill>
                <a:schemeClr val="bg1"/>
              </a:solidFill>
              <a:latin typeface="Times New Roman" panose="02020603050405020304" pitchFamily="18" charset="0"/>
              <a:cs typeface="Times New Roman" panose="02020603050405020304" pitchFamily="18" charset="0"/>
            </a:rPr>
            <a:t>использование сопровождающим средств индивидуальной защиты органов дыхания (одноразовых масок или многоразовых масок со сменными фильтрами), а также перчаток. Сопровождающий- ответственный за обработку рук дезинфицирующими салфетками или кожными антисептиками и использование обучающимся средств индивидуальной защиты органов дыхания</a:t>
          </a:r>
          <a:endParaRPr lang="ru-RU" sz="1600" dirty="0">
            <a:solidFill>
              <a:schemeClr val="bg1"/>
            </a:solidFill>
            <a:latin typeface="Times New Roman" panose="02020603050405020304" pitchFamily="18" charset="0"/>
            <a:cs typeface="Times New Roman" panose="02020603050405020304" pitchFamily="18" charset="0"/>
          </a:endParaRPr>
        </a:p>
      </dgm:t>
    </dgm:pt>
    <dgm:pt modelId="{365A4DB2-5C98-488C-BBB5-FF4C5549BED5}" type="parTrans" cxnId="{CACA29A2-6E43-41B7-BAAB-C26E8A704025}">
      <dgm:prSet/>
      <dgm:spPr/>
      <dgm:t>
        <a:bodyPr/>
        <a:lstStyle/>
        <a:p>
          <a:endParaRPr lang="ru-RU">
            <a:solidFill>
              <a:schemeClr val="bg1"/>
            </a:solidFill>
          </a:endParaRPr>
        </a:p>
      </dgm:t>
    </dgm:pt>
    <dgm:pt modelId="{DC8B2CE4-9793-4ADE-8273-30CC289BD708}" type="sibTrans" cxnId="{CACA29A2-6E43-41B7-BAAB-C26E8A704025}">
      <dgm:prSet/>
      <dgm:spPr/>
      <dgm:t>
        <a:bodyPr/>
        <a:lstStyle/>
        <a:p>
          <a:endParaRPr lang="ru-RU">
            <a:solidFill>
              <a:schemeClr val="bg1"/>
            </a:solidFill>
          </a:endParaRPr>
        </a:p>
      </dgm:t>
    </dgm:pt>
    <dgm:pt modelId="{FF919DFC-075F-4BA4-842B-13F6DF8F13AE}" type="pres">
      <dgm:prSet presAssocID="{F8433AC0-B446-41D0-BEE6-334CC1304010}" presName="layout" presStyleCnt="0">
        <dgm:presLayoutVars>
          <dgm:chMax/>
          <dgm:chPref/>
          <dgm:dir/>
          <dgm:animOne val="branch"/>
          <dgm:animLvl val="lvl"/>
          <dgm:resizeHandles/>
        </dgm:presLayoutVars>
      </dgm:prSet>
      <dgm:spPr/>
      <dgm:t>
        <a:bodyPr/>
        <a:lstStyle/>
        <a:p>
          <a:endParaRPr lang="ru-RU"/>
        </a:p>
      </dgm:t>
    </dgm:pt>
    <dgm:pt modelId="{F6F0ED77-7B9E-40F5-A157-00CCB7DB71EB}" type="pres">
      <dgm:prSet presAssocID="{4887F876-506B-4087-944D-DE050ECC17CB}" presName="root" presStyleCnt="0">
        <dgm:presLayoutVars>
          <dgm:chMax/>
          <dgm:chPref val="4"/>
        </dgm:presLayoutVars>
      </dgm:prSet>
      <dgm:spPr/>
    </dgm:pt>
    <dgm:pt modelId="{6D91488E-C4DF-4EF5-8CFE-408D535C31B3}" type="pres">
      <dgm:prSet presAssocID="{4887F876-506B-4087-944D-DE050ECC17CB}" presName="rootComposite" presStyleCnt="0">
        <dgm:presLayoutVars/>
      </dgm:prSet>
      <dgm:spPr/>
    </dgm:pt>
    <dgm:pt modelId="{7570007D-F29B-4411-BE3B-F653EE3A0041}" type="pres">
      <dgm:prSet presAssocID="{4887F876-506B-4087-944D-DE050ECC17CB}" presName="rootText" presStyleLbl="node0" presStyleIdx="0" presStyleCnt="1">
        <dgm:presLayoutVars>
          <dgm:chMax/>
          <dgm:chPref val="4"/>
        </dgm:presLayoutVars>
      </dgm:prSet>
      <dgm:spPr/>
      <dgm:t>
        <a:bodyPr/>
        <a:lstStyle/>
        <a:p>
          <a:endParaRPr lang="ru-RU"/>
        </a:p>
      </dgm:t>
    </dgm:pt>
    <dgm:pt modelId="{6C62C319-1808-483A-8EE1-817B0DB96C77}" type="pres">
      <dgm:prSet presAssocID="{4887F876-506B-4087-944D-DE050ECC17CB}" presName="childShape" presStyleCnt="0">
        <dgm:presLayoutVars>
          <dgm:chMax val="0"/>
          <dgm:chPref val="0"/>
        </dgm:presLayoutVars>
      </dgm:prSet>
      <dgm:spPr/>
    </dgm:pt>
    <dgm:pt modelId="{58645347-9004-4851-B94C-D400DB6EC02A}" type="pres">
      <dgm:prSet presAssocID="{41A782D7-4CA3-4F4A-8773-9DDD3A6FAED5}" presName="childComposite" presStyleCnt="0">
        <dgm:presLayoutVars>
          <dgm:chMax val="0"/>
          <dgm:chPref val="0"/>
        </dgm:presLayoutVars>
      </dgm:prSet>
      <dgm:spPr/>
    </dgm:pt>
    <dgm:pt modelId="{D87FF3D0-FFD4-43AE-9394-08CAA1F53BC8}" type="pres">
      <dgm:prSet presAssocID="{41A782D7-4CA3-4F4A-8773-9DDD3A6FAED5}" presName="Image" presStyleLbl="node1" presStyleIdx="0" presStyleCnt="4" custFlipVert="1" custScaleX="39385" custScaleY="86616"/>
      <dgm:spPr/>
    </dgm:pt>
    <dgm:pt modelId="{F7BCEDEB-0CFF-4A1A-89D8-D1017B297E8B}" type="pres">
      <dgm:prSet presAssocID="{41A782D7-4CA3-4F4A-8773-9DDD3A6FAED5}" presName="childText" presStyleLbl="lnNode1" presStyleIdx="0" presStyleCnt="4" custScaleX="163826" custScaleY="50647" custLinFactNeighborX="941" custLinFactNeighborY="-29050">
        <dgm:presLayoutVars>
          <dgm:chMax val="0"/>
          <dgm:chPref val="0"/>
          <dgm:bulletEnabled val="1"/>
        </dgm:presLayoutVars>
      </dgm:prSet>
      <dgm:spPr/>
      <dgm:t>
        <a:bodyPr/>
        <a:lstStyle/>
        <a:p>
          <a:endParaRPr lang="ru-RU"/>
        </a:p>
      </dgm:t>
    </dgm:pt>
    <dgm:pt modelId="{64CC6350-79A8-46ED-9032-1FA6AE7335A8}" type="pres">
      <dgm:prSet presAssocID="{7878F275-5096-4F58-B956-3202B2C859F2}" presName="childComposite" presStyleCnt="0">
        <dgm:presLayoutVars>
          <dgm:chMax val="0"/>
          <dgm:chPref val="0"/>
        </dgm:presLayoutVars>
      </dgm:prSet>
      <dgm:spPr/>
    </dgm:pt>
    <dgm:pt modelId="{C5F4C1E5-8001-485C-9226-268AD7A80DB9}" type="pres">
      <dgm:prSet presAssocID="{7878F275-5096-4F58-B956-3202B2C859F2}" presName="Image" presStyleLbl="node1" presStyleIdx="1" presStyleCnt="4"/>
      <dgm:spPr/>
    </dgm:pt>
    <dgm:pt modelId="{48F8F3D3-D6B0-427D-87C1-DBF574F17F27}" type="pres">
      <dgm:prSet presAssocID="{7878F275-5096-4F58-B956-3202B2C859F2}" presName="childText" presStyleLbl="lnNode1" presStyleIdx="1" presStyleCnt="4" custScaleX="163826" custScaleY="54062" custLinFactNeighborX="941" custLinFactNeighborY="-62633">
        <dgm:presLayoutVars>
          <dgm:chMax val="0"/>
          <dgm:chPref val="0"/>
          <dgm:bulletEnabled val="1"/>
        </dgm:presLayoutVars>
      </dgm:prSet>
      <dgm:spPr/>
      <dgm:t>
        <a:bodyPr/>
        <a:lstStyle/>
        <a:p>
          <a:endParaRPr lang="ru-RU"/>
        </a:p>
      </dgm:t>
    </dgm:pt>
    <dgm:pt modelId="{DB3CD375-4166-4B47-9BF0-FFF87BFD4C39}" type="pres">
      <dgm:prSet presAssocID="{24902489-4589-4312-8D14-29F7A8DAEAC4}" presName="childComposite" presStyleCnt="0">
        <dgm:presLayoutVars>
          <dgm:chMax val="0"/>
          <dgm:chPref val="0"/>
        </dgm:presLayoutVars>
      </dgm:prSet>
      <dgm:spPr/>
    </dgm:pt>
    <dgm:pt modelId="{C11E95E3-26B5-4BBE-B20D-681D869F49A0}" type="pres">
      <dgm:prSet presAssocID="{24902489-4589-4312-8D14-29F7A8DAEAC4}" presName="Image" presStyleLbl="node1" presStyleIdx="2" presStyleCnt="4"/>
      <dgm:spPr/>
    </dgm:pt>
    <dgm:pt modelId="{3E56FF2A-D7FC-4DF1-AEF3-C061B9D2C439}" type="pres">
      <dgm:prSet presAssocID="{24902489-4589-4312-8D14-29F7A8DAEAC4}" presName="childText" presStyleLbl="lnNode1" presStyleIdx="2" presStyleCnt="4" custScaleX="163826" custScaleY="64913" custLinFactNeighborX="941" custLinFactNeighborY="-94086">
        <dgm:presLayoutVars>
          <dgm:chMax val="0"/>
          <dgm:chPref val="0"/>
          <dgm:bulletEnabled val="1"/>
        </dgm:presLayoutVars>
      </dgm:prSet>
      <dgm:spPr/>
      <dgm:t>
        <a:bodyPr/>
        <a:lstStyle/>
        <a:p>
          <a:endParaRPr lang="ru-RU"/>
        </a:p>
      </dgm:t>
    </dgm:pt>
    <dgm:pt modelId="{2EFB5DEA-B6F0-4FA8-9DDE-B52557B5668A}" type="pres">
      <dgm:prSet presAssocID="{F3078139-3D5F-4809-B9E8-AF95A6C45589}" presName="childComposite" presStyleCnt="0">
        <dgm:presLayoutVars>
          <dgm:chMax val="0"/>
          <dgm:chPref val="0"/>
        </dgm:presLayoutVars>
      </dgm:prSet>
      <dgm:spPr/>
    </dgm:pt>
    <dgm:pt modelId="{D3CD611B-F69E-457E-9AA8-204CA0AABC94}" type="pres">
      <dgm:prSet presAssocID="{F3078139-3D5F-4809-B9E8-AF95A6C45589}" presName="Image" presStyleLbl="node1" presStyleIdx="3" presStyleCnt="4" custAng="0" custFlipVert="0" custFlipHor="1" custScaleX="155740" custScaleY="8842" custLinFactX="100000" custLinFactNeighborX="181138" custLinFactNeighborY="-3007"/>
      <dgm:spPr/>
    </dgm:pt>
    <dgm:pt modelId="{E09E6C17-6CA6-4ED5-9426-B1BBC52E3FD1}" type="pres">
      <dgm:prSet presAssocID="{F3078139-3D5F-4809-B9E8-AF95A6C45589}" presName="childText" presStyleLbl="lnNode1" presStyleIdx="3" presStyleCnt="4" custScaleX="163826" custLinFactY="-11960" custLinFactNeighborX="941" custLinFactNeighborY="-100000">
        <dgm:presLayoutVars>
          <dgm:chMax val="0"/>
          <dgm:chPref val="0"/>
          <dgm:bulletEnabled val="1"/>
        </dgm:presLayoutVars>
      </dgm:prSet>
      <dgm:spPr/>
      <dgm:t>
        <a:bodyPr/>
        <a:lstStyle/>
        <a:p>
          <a:endParaRPr lang="ru-RU"/>
        </a:p>
      </dgm:t>
    </dgm:pt>
  </dgm:ptLst>
  <dgm:cxnLst>
    <dgm:cxn modelId="{DCB68AC4-4EB5-4DCB-89D0-CC00DD535E2A}" type="presOf" srcId="{F3078139-3D5F-4809-B9E8-AF95A6C45589}" destId="{E09E6C17-6CA6-4ED5-9426-B1BBC52E3FD1}" srcOrd="0" destOrd="0" presId="urn:microsoft.com/office/officeart/2008/layout/PictureAccentList"/>
    <dgm:cxn modelId="{E33DD69C-5EC1-4747-B41D-DB5734B8C057}" type="presOf" srcId="{F8433AC0-B446-41D0-BEE6-334CC1304010}" destId="{FF919DFC-075F-4BA4-842B-13F6DF8F13AE}" srcOrd="0" destOrd="0" presId="urn:microsoft.com/office/officeart/2008/layout/PictureAccentList"/>
    <dgm:cxn modelId="{A73EBE18-DE3E-4F81-BD5C-8979D2085E21}" srcId="{4887F876-506B-4087-944D-DE050ECC17CB}" destId="{41A782D7-4CA3-4F4A-8773-9DDD3A6FAED5}" srcOrd="0" destOrd="0" parTransId="{D50CA92B-A3EC-49F9-BAF7-CAF21C44970B}" sibTransId="{DFDC6CD5-1D6A-43D7-B400-127362C5444F}"/>
    <dgm:cxn modelId="{1DA3A1C0-A759-40DC-A99B-C1E56257616E}" srcId="{4887F876-506B-4087-944D-DE050ECC17CB}" destId="{7878F275-5096-4F58-B956-3202B2C859F2}" srcOrd="1" destOrd="0" parTransId="{1177777A-A95F-42D3-83EB-F3264D7F62AB}" sibTransId="{35DDFDA7-966B-490B-864B-2C51914DEF6B}"/>
    <dgm:cxn modelId="{39AAF9C2-2E95-487D-82DF-411026CEF41D}" type="presOf" srcId="{41A782D7-4CA3-4F4A-8773-9DDD3A6FAED5}" destId="{F7BCEDEB-0CFF-4A1A-89D8-D1017B297E8B}" srcOrd="0" destOrd="0" presId="urn:microsoft.com/office/officeart/2008/layout/PictureAccentList"/>
    <dgm:cxn modelId="{58D85F60-D674-49DD-9341-A0C4DC05F227}" srcId="{F8433AC0-B446-41D0-BEE6-334CC1304010}" destId="{4887F876-506B-4087-944D-DE050ECC17CB}" srcOrd="0" destOrd="0" parTransId="{106CD3D4-1AD3-4F89-8A65-17CC19F66583}" sibTransId="{D30D44EA-EDBA-4CF6-B84A-5A6E3B6593D8}"/>
    <dgm:cxn modelId="{8501684C-B745-4857-A50A-13FDF74E1EE4}" type="presOf" srcId="{4887F876-506B-4087-944D-DE050ECC17CB}" destId="{7570007D-F29B-4411-BE3B-F653EE3A0041}" srcOrd="0" destOrd="0" presId="urn:microsoft.com/office/officeart/2008/layout/PictureAccentList"/>
    <dgm:cxn modelId="{F5CEAEDC-2FB0-4803-99A6-10DA2039821F}" type="presOf" srcId="{24902489-4589-4312-8D14-29F7A8DAEAC4}" destId="{3E56FF2A-D7FC-4DF1-AEF3-C061B9D2C439}" srcOrd="0" destOrd="0" presId="urn:microsoft.com/office/officeart/2008/layout/PictureAccentList"/>
    <dgm:cxn modelId="{CACA29A2-6E43-41B7-BAAB-C26E8A704025}" srcId="{4887F876-506B-4087-944D-DE050ECC17CB}" destId="{F3078139-3D5F-4809-B9E8-AF95A6C45589}" srcOrd="3" destOrd="0" parTransId="{365A4DB2-5C98-488C-BBB5-FF4C5549BED5}" sibTransId="{DC8B2CE4-9793-4ADE-8273-30CC289BD708}"/>
    <dgm:cxn modelId="{56C62032-06B1-491F-89F6-936F06F731BA}" type="presOf" srcId="{7878F275-5096-4F58-B956-3202B2C859F2}" destId="{48F8F3D3-D6B0-427D-87C1-DBF574F17F27}" srcOrd="0" destOrd="0" presId="urn:microsoft.com/office/officeart/2008/layout/PictureAccentList"/>
    <dgm:cxn modelId="{F66326C3-EEC8-4A1B-A55E-2AE11FF057C4}" srcId="{4887F876-506B-4087-944D-DE050ECC17CB}" destId="{24902489-4589-4312-8D14-29F7A8DAEAC4}" srcOrd="2" destOrd="0" parTransId="{1D157014-FAB2-470A-A221-7C30E4CFD278}" sibTransId="{7E9C102E-E83F-4EAC-859D-E6666D10C54D}"/>
    <dgm:cxn modelId="{2E954C70-2D6B-4ACF-B45B-C85F7C46FB40}" type="presParOf" srcId="{FF919DFC-075F-4BA4-842B-13F6DF8F13AE}" destId="{F6F0ED77-7B9E-40F5-A157-00CCB7DB71EB}" srcOrd="0" destOrd="0" presId="urn:microsoft.com/office/officeart/2008/layout/PictureAccentList"/>
    <dgm:cxn modelId="{F86CF41E-2531-4C30-B42E-DBE04A7681A6}" type="presParOf" srcId="{F6F0ED77-7B9E-40F5-A157-00CCB7DB71EB}" destId="{6D91488E-C4DF-4EF5-8CFE-408D535C31B3}" srcOrd="0" destOrd="0" presId="urn:microsoft.com/office/officeart/2008/layout/PictureAccentList"/>
    <dgm:cxn modelId="{0FCC4C4B-B5B6-4DFF-B82B-112B28F1297F}" type="presParOf" srcId="{6D91488E-C4DF-4EF5-8CFE-408D535C31B3}" destId="{7570007D-F29B-4411-BE3B-F653EE3A0041}" srcOrd="0" destOrd="0" presId="urn:microsoft.com/office/officeart/2008/layout/PictureAccentList"/>
    <dgm:cxn modelId="{BFA97395-2FCE-4C0E-AA60-999EF1AF5838}" type="presParOf" srcId="{F6F0ED77-7B9E-40F5-A157-00CCB7DB71EB}" destId="{6C62C319-1808-483A-8EE1-817B0DB96C77}" srcOrd="1" destOrd="0" presId="urn:microsoft.com/office/officeart/2008/layout/PictureAccentList"/>
    <dgm:cxn modelId="{6810AF8D-98E6-43A7-9F44-11DF604146AB}" type="presParOf" srcId="{6C62C319-1808-483A-8EE1-817B0DB96C77}" destId="{58645347-9004-4851-B94C-D400DB6EC02A}" srcOrd="0" destOrd="0" presId="urn:microsoft.com/office/officeart/2008/layout/PictureAccentList"/>
    <dgm:cxn modelId="{1EF8F212-B164-4DF8-954B-36EE40D1B77B}" type="presParOf" srcId="{58645347-9004-4851-B94C-D400DB6EC02A}" destId="{D87FF3D0-FFD4-43AE-9394-08CAA1F53BC8}" srcOrd="0" destOrd="0" presId="urn:microsoft.com/office/officeart/2008/layout/PictureAccentList"/>
    <dgm:cxn modelId="{4D7FB18C-E97D-48AF-AD0F-BFFD59C1AD81}" type="presParOf" srcId="{58645347-9004-4851-B94C-D400DB6EC02A}" destId="{F7BCEDEB-0CFF-4A1A-89D8-D1017B297E8B}" srcOrd="1" destOrd="0" presId="urn:microsoft.com/office/officeart/2008/layout/PictureAccentList"/>
    <dgm:cxn modelId="{31774823-DC95-4082-A021-56BA62580BFD}" type="presParOf" srcId="{6C62C319-1808-483A-8EE1-817B0DB96C77}" destId="{64CC6350-79A8-46ED-9032-1FA6AE7335A8}" srcOrd="1" destOrd="0" presId="urn:microsoft.com/office/officeart/2008/layout/PictureAccentList"/>
    <dgm:cxn modelId="{F3EBE3E6-9325-48AF-B667-6CB3867220BC}" type="presParOf" srcId="{64CC6350-79A8-46ED-9032-1FA6AE7335A8}" destId="{C5F4C1E5-8001-485C-9226-268AD7A80DB9}" srcOrd="0" destOrd="0" presId="urn:microsoft.com/office/officeart/2008/layout/PictureAccentList"/>
    <dgm:cxn modelId="{2451FB6B-CBBD-4998-8058-7959F30E3DDC}" type="presParOf" srcId="{64CC6350-79A8-46ED-9032-1FA6AE7335A8}" destId="{48F8F3D3-D6B0-427D-87C1-DBF574F17F27}" srcOrd="1" destOrd="0" presId="urn:microsoft.com/office/officeart/2008/layout/PictureAccentList"/>
    <dgm:cxn modelId="{F1A86F95-0387-4DD2-8BAB-7A40EFD246C0}" type="presParOf" srcId="{6C62C319-1808-483A-8EE1-817B0DB96C77}" destId="{DB3CD375-4166-4B47-9BF0-FFF87BFD4C39}" srcOrd="2" destOrd="0" presId="urn:microsoft.com/office/officeart/2008/layout/PictureAccentList"/>
    <dgm:cxn modelId="{0415E47F-946D-47DA-9A52-0C0CFE5ADF3C}" type="presParOf" srcId="{DB3CD375-4166-4B47-9BF0-FFF87BFD4C39}" destId="{C11E95E3-26B5-4BBE-B20D-681D869F49A0}" srcOrd="0" destOrd="0" presId="urn:microsoft.com/office/officeart/2008/layout/PictureAccentList"/>
    <dgm:cxn modelId="{73FC99B0-BFB6-4BB2-9D6B-E80A619943DE}" type="presParOf" srcId="{DB3CD375-4166-4B47-9BF0-FFF87BFD4C39}" destId="{3E56FF2A-D7FC-4DF1-AEF3-C061B9D2C439}" srcOrd="1" destOrd="0" presId="urn:microsoft.com/office/officeart/2008/layout/PictureAccentList"/>
    <dgm:cxn modelId="{74199B70-F827-4706-B44A-47CBF79F24D3}" type="presParOf" srcId="{6C62C319-1808-483A-8EE1-817B0DB96C77}" destId="{2EFB5DEA-B6F0-4FA8-9DDE-B52557B5668A}" srcOrd="3" destOrd="0" presId="urn:microsoft.com/office/officeart/2008/layout/PictureAccentList"/>
    <dgm:cxn modelId="{F04CAB89-06B1-4188-96FA-AD45D0954A36}" type="presParOf" srcId="{2EFB5DEA-B6F0-4FA8-9DDE-B52557B5668A}" destId="{D3CD611B-F69E-457E-9AA8-204CA0AABC94}" srcOrd="0" destOrd="0" presId="urn:microsoft.com/office/officeart/2008/layout/PictureAccentList"/>
    <dgm:cxn modelId="{9A09D5A5-C93C-4BD2-8F50-C9175A097B49}" type="presParOf" srcId="{2EFB5DEA-B6F0-4FA8-9DDE-B52557B5668A}" destId="{E09E6C17-6CA6-4ED5-9426-B1BBC52E3FD1}" srcOrd="1" destOrd="0" presId="urn:microsoft.com/office/officeart/2008/layout/PictureAccent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00A799-236D-4081-A182-AEA39DB4C5D3}" type="doc">
      <dgm:prSet loTypeId="urn:microsoft.com/office/officeart/2005/8/layout/list1" loCatId="list" qsTypeId="urn:microsoft.com/office/officeart/2005/8/quickstyle/3d1" qsCatId="3D" csTypeId="urn:microsoft.com/office/officeart/2005/8/colors/accent1_3" csCatId="accent1" phldr="1"/>
      <dgm:spPr/>
      <dgm:t>
        <a:bodyPr/>
        <a:lstStyle/>
        <a:p>
          <a:endParaRPr lang="ru-RU"/>
        </a:p>
      </dgm:t>
    </dgm:pt>
    <dgm:pt modelId="{3B9B956F-081A-403C-9FE4-1C874C4A373D}">
      <dgm:prSet phldrT="[Текст]" custT="1"/>
      <dgm:spPr>
        <a:gradFill rotWithShape="0">
          <a:gsLst>
            <a:gs pos="0">
              <a:schemeClr val="tx2">
                <a:lumMod val="20000"/>
                <a:lumOff val="8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gradFill>
      </dgm:spPr>
      <dgm:t>
        <a:bodyPr/>
        <a:lstStyle/>
        <a:p>
          <a:r>
            <a:rPr lang="ru-RU" sz="2400" dirty="0" smtClean="0">
              <a:solidFill>
                <a:schemeClr val="tx1"/>
              </a:solidFill>
              <a:latin typeface="Times New Roman" panose="02020603050405020304" pitchFamily="18" charset="0"/>
              <a:cs typeface="Times New Roman" panose="02020603050405020304" pitchFamily="18" charset="0"/>
            </a:rPr>
            <a:t>В учебные дни занятия внеурочной деятельности проводятся в кабинетах, свободных от учебных занятий  и любых других аудиториях  после окончания уроков и санобработки</a:t>
          </a:r>
          <a:endParaRPr lang="ru-RU" sz="2400" dirty="0">
            <a:solidFill>
              <a:schemeClr val="tx1"/>
            </a:solidFill>
            <a:latin typeface="Times New Roman" panose="02020603050405020304" pitchFamily="18" charset="0"/>
            <a:cs typeface="Times New Roman" panose="02020603050405020304" pitchFamily="18" charset="0"/>
          </a:endParaRPr>
        </a:p>
      </dgm:t>
    </dgm:pt>
    <dgm:pt modelId="{B97FECA7-2C6F-46CF-87BB-300035F0B806}" type="parTrans" cxnId="{410689CB-BFA1-4E57-BC22-E3223EE055A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978774C2-6F43-4440-9846-A8EC062D1ED3}" type="sibTrans" cxnId="{410689CB-BFA1-4E57-BC22-E3223EE055A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4163AAD-D6BC-4156-B91E-CE289C8C43CD}" type="pres">
      <dgm:prSet presAssocID="{4600A799-236D-4081-A182-AEA39DB4C5D3}" presName="linear" presStyleCnt="0">
        <dgm:presLayoutVars>
          <dgm:dir/>
          <dgm:animLvl val="lvl"/>
          <dgm:resizeHandles val="exact"/>
        </dgm:presLayoutVars>
      </dgm:prSet>
      <dgm:spPr/>
      <dgm:t>
        <a:bodyPr/>
        <a:lstStyle/>
        <a:p>
          <a:endParaRPr lang="ru-RU"/>
        </a:p>
      </dgm:t>
    </dgm:pt>
    <dgm:pt modelId="{421F56A5-0DF7-46A6-9759-DC6560B0A7EF}" type="pres">
      <dgm:prSet presAssocID="{3B9B956F-081A-403C-9FE4-1C874C4A373D}" presName="parentLin" presStyleCnt="0"/>
      <dgm:spPr/>
    </dgm:pt>
    <dgm:pt modelId="{AF380BB0-073E-4ECC-8FAE-0DD278D9A9F4}" type="pres">
      <dgm:prSet presAssocID="{3B9B956F-081A-403C-9FE4-1C874C4A373D}" presName="parentLeftMargin" presStyleLbl="node1" presStyleIdx="0" presStyleCnt="1"/>
      <dgm:spPr/>
      <dgm:t>
        <a:bodyPr/>
        <a:lstStyle/>
        <a:p>
          <a:endParaRPr lang="ru-RU"/>
        </a:p>
      </dgm:t>
    </dgm:pt>
    <dgm:pt modelId="{22DDA9D3-CCB7-40BB-9771-12752AEEF303}" type="pres">
      <dgm:prSet presAssocID="{3B9B956F-081A-403C-9FE4-1C874C4A373D}" presName="parentText" presStyleLbl="node1" presStyleIdx="0" presStyleCnt="1" custScaleY="201256">
        <dgm:presLayoutVars>
          <dgm:chMax val="0"/>
          <dgm:bulletEnabled val="1"/>
        </dgm:presLayoutVars>
      </dgm:prSet>
      <dgm:spPr/>
      <dgm:t>
        <a:bodyPr/>
        <a:lstStyle/>
        <a:p>
          <a:endParaRPr lang="ru-RU"/>
        </a:p>
      </dgm:t>
    </dgm:pt>
    <dgm:pt modelId="{C7807E04-B200-4D88-A833-D469914A2A4E}" type="pres">
      <dgm:prSet presAssocID="{3B9B956F-081A-403C-9FE4-1C874C4A373D}" presName="negativeSpace" presStyleCnt="0"/>
      <dgm:spPr/>
    </dgm:pt>
    <dgm:pt modelId="{71AE84B8-D7B1-43F8-A231-39155F0786C4}" type="pres">
      <dgm:prSet presAssocID="{3B9B956F-081A-403C-9FE4-1C874C4A373D}" presName="childText" presStyleLbl="conFgAcc1" presStyleIdx="0" presStyleCnt="1">
        <dgm:presLayoutVars>
          <dgm:bulletEnabled val="1"/>
        </dgm:presLayoutVars>
      </dgm:prSet>
      <dgm:spPr/>
    </dgm:pt>
  </dgm:ptLst>
  <dgm:cxnLst>
    <dgm:cxn modelId="{56F4A1B4-4237-4764-81E4-62EAEB34E370}" type="presOf" srcId="{3B9B956F-081A-403C-9FE4-1C874C4A373D}" destId="{22DDA9D3-CCB7-40BB-9771-12752AEEF303}" srcOrd="1" destOrd="0" presId="urn:microsoft.com/office/officeart/2005/8/layout/list1"/>
    <dgm:cxn modelId="{410689CB-BFA1-4E57-BC22-E3223EE055A5}" srcId="{4600A799-236D-4081-A182-AEA39DB4C5D3}" destId="{3B9B956F-081A-403C-9FE4-1C874C4A373D}" srcOrd="0" destOrd="0" parTransId="{B97FECA7-2C6F-46CF-87BB-300035F0B806}" sibTransId="{978774C2-6F43-4440-9846-A8EC062D1ED3}"/>
    <dgm:cxn modelId="{5DF7BEE6-D793-4AA4-A967-CB403346D6F1}" type="presOf" srcId="{3B9B956F-081A-403C-9FE4-1C874C4A373D}" destId="{AF380BB0-073E-4ECC-8FAE-0DD278D9A9F4}" srcOrd="0" destOrd="0" presId="urn:microsoft.com/office/officeart/2005/8/layout/list1"/>
    <dgm:cxn modelId="{A309BB54-F9F5-4393-B87F-FC1D5827AC7F}" type="presOf" srcId="{4600A799-236D-4081-A182-AEA39DB4C5D3}" destId="{C4163AAD-D6BC-4156-B91E-CE289C8C43CD}" srcOrd="0" destOrd="0" presId="urn:microsoft.com/office/officeart/2005/8/layout/list1"/>
    <dgm:cxn modelId="{822A9FA4-379C-4143-9B21-E87232020986}" type="presParOf" srcId="{C4163AAD-D6BC-4156-B91E-CE289C8C43CD}" destId="{421F56A5-0DF7-46A6-9759-DC6560B0A7EF}" srcOrd="0" destOrd="0" presId="urn:microsoft.com/office/officeart/2005/8/layout/list1"/>
    <dgm:cxn modelId="{66198B32-4353-4238-AF2C-02BEC7136EFA}" type="presParOf" srcId="{421F56A5-0DF7-46A6-9759-DC6560B0A7EF}" destId="{AF380BB0-073E-4ECC-8FAE-0DD278D9A9F4}" srcOrd="0" destOrd="0" presId="urn:microsoft.com/office/officeart/2005/8/layout/list1"/>
    <dgm:cxn modelId="{8BBB9EF4-1461-4DC0-A607-BBA2A366E240}" type="presParOf" srcId="{421F56A5-0DF7-46A6-9759-DC6560B0A7EF}" destId="{22DDA9D3-CCB7-40BB-9771-12752AEEF303}" srcOrd="1" destOrd="0" presId="urn:microsoft.com/office/officeart/2005/8/layout/list1"/>
    <dgm:cxn modelId="{F5E24B02-9F9E-4BD0-A3FB-8CFA16F02651}" type="presParOf" srcId="{C4163AAD-D6BC-4156-B91E-CE289C8C43CD}" destId="{C7807E04-B200-4D88-A833-D469914A2A4E}" srcOrd="1" destOrd="0" presId="urn:microsoft.com/office/officeart/2005/8/layout/list1"/>
    <dgm:cxn modelId="{E7C90647-DCA4-4BE5-8E6D-4D64E51D0FB9}" type="presParOf" srcId="{C4163AAD-D6BC-4156-B91E-CE289C8C43CD}" destId="{71AE84B8-D7B1-43F8-A231-39155F0786C4}" srcOrd="2"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AE8AA3-6F6D-4099-9776-BE74AF7DC2F9}" type="doc">
      <dgm:prSet loTypeId="urn:microsoft.com/office/officeart/2005/8/layout/vList5" loCatId="list" qsTypeId="urn:microsoft.com/office/officeart/2005/8/quickstyle/3d1" qsCatId="3D" csTypeId="urn:microsoft.com/office/officeart/2005/8/colors/colorful4" csCatId="colorful" phldr="1"/>
      <dgm:spPr/>
      <dgm:t>
        <a:bodyPr/>
        <a:lstStyle/>
        <a:p>
          <a:endParaRPr lang="ru-RU"/>
        </a:p>
      </dgm:t>
    </dgm:pt>
    <dgm:pt modelId="{3BC7EE0E-8136-4B83-A6CE-A66FE3067724}">
      <dgm:prSet phldrT="[Текст]" custT="1"/>
      <dgm:spPr>
        <a:gradFill rotWithShape="0">
          <a:gsLst>
            <a:gs pos="0">
              <a:schemeClr val="accent1">
                <a:lumMod val="75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gradFill>
      </dgm:spPr>
      <dgm:t>
        <a:bodyPr/>
        <a:lstStyle/>
        <a:p>
          <a:r>
            <a:rPr lang="ru-RU" sz="2800" dirty="0" smtClean="0">
              <a:latin typeface="Times New Roman" pitchFamily="18" charset="0"/>
              <a:cs typeface="Times New Roman" pitchFamily="18" charset="0"/>
            </a:rPr>
            <a:t>Этажность</a:t>
          </a:r>
          <a:endParaRPr lang="ru-RU" sz="2800" dirty="0">
            <a:latin typeface="Times New Roman" pitchFamily="18" charset="0"/>
            <a:cs typeface="Times New Roman" pitchFamily="18" charset="0"/>
          </a:endParaRPr>
        </a:p>
      </dgm:t>
    </dgm:pt>
    <dgm:pt modelId="{D77BAAC2-8F96-4BB2-9BE1-B9AF7B9BBCBB}" type="parTrans" cxnId="{ECC526B3-008D-4E88-99D5-906FBA2812B7}">
      <dgm:prSet/>
      <dgm:spPr/>
      <dgm:t>
        <a:bodyPr/>
        <a:lstStyle/>
        <a:p>
          <a:endParaRPr lang="ru-RU" sz="2400">
            <a:latin typeface="Times New Roman" pitchFamily="18" charset="0"/>
            <a:cs typeface="Times New Roman" pitchFamily="18" charset="0"/>
          </a:endParaRPr>
        </a:p>
      </dgm:t>
    </dgm:pt>
    <dgm:pt modelId="{FF03307A-9A4C-4626-B630-BBB636B910F0}" type="sibTrans" cxnId="{ECC526B3-008D-4E88-99D5-906FBA2812B7}">
      <dgm:prSet/>
      <dgm:spPr/>
      <dgm:t>
        <a:bodyPr/>
        <a:lstStyle/>
        <a:p>
          <a:endParaRPr lang="ru-RU" sz="2400">
            <a:latin typeface="Times New Roman" pitchFamily="18" charset="0"/>
            <a:cs typeface="Times New Roman" pitchFamily="18" charset="0"/>
          </a:endParaRPr>
        </a:p>
      </dgm:t>
    </dgm:pt>
    <dgm:pt modelId="{8788C8F5-4A88-43CE-B0E3-E56497AC8753}">
      <dgm:prSet phldrT="[Текст]" custT="1"/>
      <dgm:spPr/>
      <dgm:t>
        <a:bodyPr/>
        <a:lstStyle/>
        <a:p>
          <a:r>
            <a:rPr lang="ru-RU" sz="2400" dirty="0" smtClean="0">
              <a:latin typeface="Times New Roman" pitchFamily="18" charset="0"/>
              <a:cs typeface="Times New Roman" pitchFamily="18" charset="0"/>
            </a:rPr>
            <a:t>2</a:t>
          </a:r>
          <a:endParaRPr lang="ru-RU" sz="2400" dirty="0">
            <a:latin typeface="Times New Roman" pitchFamily="18" charset="0"/>
            <a:cs typeface="Times New Roman" pitchFamily="18" charset="0"/>
          </a:endParaRPr>
        </a:p>
      </dgm:t>
    </dgm:pt>
    <dgm:pt modelId="{16CA2DB5-B3A5-43EA-BEFC-90CF1E791B0C}" type="parTrans" cxnId="{75E076A6-169F-4B4E-846A-D569EC9B1D81}">
      <dgm:prSet/>
      <dgm:spPr/>
      <dgm:t>
        <a:bodyPr/>
        <a:lstStyle/>
        <a:p>
          <a:endParaRPr lang="ru-RU" sz="2400">
            <a:latin typeface="Times New Roman" pitchFamily="18" charset="0"/>
            <a:cs typeface="Times New Roman" pitchFamily="18" charset="0"/>
          </a:endParaRPr>
        </a:p>
      </dgm:t>
    </dgm:pt>
    <dgm:pt modelId="{0FEE000E-BBC4-4BAC-80DA-39DD23F16E69}" type="sibTrans" cxnId="{75E076A6-169F-4B4E-846A-D569EC9B1D81}">
      <dgm:prSet/>
      <dgm:spPr/>
      <dgm:t>
        <a:bodyPr/>
        <a:lstStyle/>
        <a:p>
          <a:endParaRPr lang="ru-RU" sz="2400">
            <a:latin typeface="Times New Roman" pitchFamily="18" charset="0"/>
            <a:cs typeface="Times New Roman" pitchFamily="18" charset="0"/>
          </a:endParaRPr>
        </a:p>
      </dgm:t>
    </dgm:pt>
    <dgm:pt modelId="{F0D2D10C-A53A-4988-AEAE-192A5A76CA88}">
      <dgm:prSet phldrT="[Текст]" custT="1"/>
      <dgm:spPr>
        <a:gradFill rotWithShape="0">
          <a:gsLst>
            <a:gs pos="0">
              <a:schemeClr val="accent1">
                <a:lumMod val="75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gradFill>
      </dgm:spPr>
      <dgm:t>
        <a:bodyPr/>
        <a:lstStyle/>
        <a:p>
          <a:r>
            <a:rPr lang="ru-RU" sz="2800" dirty="0" smtClean="0">
              <a:latin typeface="Times New Roman" pitchFamily="18" charset="0"/>
              <a:cs typeface="Times New Roman" pitchFamily="18" charset="0"/>
            </a:rPr>
            <a:t>Контингент</a:t>
          </a:r>
          <a:endParaRPr lang="ru-RU" sz="2800" dirty="0">
            <a:latin typeface="Times New Roman" pitchFamily="18" charset="0"/>
            <a:cs typeface="Times New Roman" pitchFamily="18" charset="0"/>
          </a:endParaRPr>
        </a:p>
      </dgm:t>
    </dgm:pt>
    <dgm:pt modelId="{CA781464-334E-4EF6-8DE1-61C22DB2325F}" type="parTrans" cxnId="{1B30C1D0-703D-41B5-B2EF-187D42615E07}">
      <dgm:prSet/>
      <dgm:spPr/>
      <dgm:t>
        <a:bodyPr/>
        <a:lstStyle/>
        <a:p>
          <a:endParaRPr lang="ru-RU" sz="2400">
            <a:latin typeface="Times New Roman" pitchFamily="18" charset="0"/>
            <a:cs typeface="Times New Roman" pitchFamily="18" charset="0"/>
          </a:endParaRPr>
        </a:p>
      </dgm:t>
    </dgm:pt>
    <dgm:pt modelId="{F3404DB7-A31B-40C7-8EE6-FA7C21285CC8}" type="sibTrans" cxnId="{1B30C1D0-703D-41B5-B2EF-187D42615E07}">
      <dgm:prSet/>
      <dgm:spPr/>
      <dgm:t>
        <a:bodyPr/>
        <a:lstStyle/>
        <a:p>
          <a:endParaRPr lang="ru-RU" sz="2400">
            <a:latin typeface="Times New Roman" pitchFamily="18" charset="0"/>
            <a:cs typeface="Times New Roman" pitchFamily="18" charset="0"/>
          </a:endParaRPr>
        </a:p>
      </dgm:t>
    </dgm:pt>
    <dgm:pt modelId="{118F5DB9-0A0E-4B0C-AF64-CBB5AC581F74}">
      <dgm:prSet phldrT="[Текст]" custT="1"/>
      <dgm:spPr/>
      <dgm:t>
        <a:bodyPr/>
        <a:lstStyle/>
        <a:p>
          <a:r>
            <a:rPr lang="ru-RU" sz="2400" dirty="0" smtClean="0">
              <a:latin typeface="Times New Roman" pitchFamily="18" charset="0"/>
              <a:cs typeface="Times New Roman" pitchFamily="18" charset="0"/>
            </a:rPr>
            <a:t>47</a:t>
          </a:r>
          <a:endParaRPr lang="ru-RU" sz="2400" dirty="0">
            <a:latin typeface="Times New Roman" pitchFamily="18" charset="0"/>
            <a:cs typeface="Times New Roman" pitchFamily="18" charset="0"/>
          </a:endParaRPr>
        </a:p>
      </dgm:t>
    </dgm:pt>
    <dgm:pt modelId="{FE501A70-17A6-41C1-BE36-7D34097A4ADC}" type="parTrans" cxnId="{4AC7BF8E-58CC-438B-80C6-3D0F9D771335}">
      <dgm:prSet/>
      <dgm:spPr/>
      <dgm:t>
        <a:bodyPr/>
        <a:lstStyle/>
        <a:p>
          <a:endParaRPr lang="ru-RU" sz="2400">
            <a:latin typeface="Times New Roman" pitchFamily="18" charset="0"/>
            <a:cs typeface="Times New Roman" pitchFamily="18" charset="0"/>
          </a:endParaRPr>
        </a:p>
      </dgm:t>
    </dgm:pt>
    <dgm:pt modelId="{B5C7502B-D0E5-4BFD-B8AC-F6A35794D201}" type="sibTrans" cxnId="{4AC7BF8E-58CC-438B-80C6-3D0F9D771335}">
      <dgm:prSet/>
      <dgm:spPr/>
      <dgm:t>
        <a:bodyPr/>
        <a:lstStyle/>
        <a:p>
          <a:endParaRPr lang="ru-RU" sz="2400">
            <a:latin typeface="Times New Roman" pitchFamily="18" charset="0"/>
            <a:cs typeface="Times New Roman" pitchFamily="18" charset="0"/>
          </a:endParaRPr>
        </a:p>
      </dgm:t>
    </dgm:pt>
    <dgm:pt modelId="{DE4E15A2-DCE3-4A71-8AB9-3EBF5E3369D0}">
      <dgm:prSet custT="1"/>
      <dgm:spPr>
        <a:gradFill rotWithShape="0">
          <a:gsLst>
            <a:gs pos="0">
              <a:schemeClr val="accent1">
                <a:lumMod val="75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gradFill>
      </dgm:spPr>
      <dgm:t>
        <a:bodyPr/>
        <a:lstStyle/>
        <a:p>
          <a:r>
            <a:rPr lang="ru-RU" sz="2800" dirty="0" smtClean="0">
              <a:latin typeface="Times New Roman" pitchFamily="18" charset="0"/>
              <a:cs typeface="Times New Roman" pitchFamily="18" charset="0"/>
            </a:rPr>
            <a:t>Количество классов/ классов-комплектов</a:t>
          </a:r>
          <a:endParaRPr lang="ru-RU" sz="2800" dirty="0">
            <a:latin typeface="Times New Roman" pitchFamily="18" charset="0"/>
            <a:cs typeface="Times New Roman" pitchFamily="18" charset="0"/>
          </a:endParaRPr>
        </a:p>
      </dgm:t>
    </dgm:pt>
    <dgm:pt modelId="{D9E46DD1-0990-423F-9D73-232F3C9045F8}" type="parTrans" cxnId="{C491ED92-449D-40B3-A53D-06AF80363F62}">
      <dgm:prSet/>
      <dgm:spPr/>
      <dgm:t>
        <a:bodyPr/>
        <a:lstStyle/>
        <a:p>
          <a:endParaRPr lang="ru-RU" sz="2400">
            <a:latin typeface="Times New Roman" pitchFamily="18" charset="0"/>
            <a:cs typeface="Times New Roman" pitchFamily="18" charset="0"/>
          </a:endParaRPr>
        </a:p>
      </dgm:t>
    </dgm:pt>
    <dgm:pt modelId="{4CD518A2-460A-4177-A4F8-9EE4565DFECA}" type="sibTrans" cxnId="{C491ED92-449D-40B3-A53D-06AF80363F62}">
      <dgm:prSet/>
      <dgm:spPr/>
      <dgm:t>
        <a:bodyPr/>
        <a:lstStyle/>
        <a:p>
          <a:endParaRPr lang="ru-RU" sz="2400">
            <a:latin typeface="Times New Roman" pitchFamily="18" charset="0"/>
            <a:cs typeface="Times New Roman" pitchFamily="18" charset="0"/>
          </a:endParaRPr>
        </a:p>
      </dgm:t>
    </dgm:pt>
    <dgm:pt modelId="{E26577EA-81FB-4931-A56C-3F872058ABA3}">
      <dgm:prSet custT="1"/>
      <dgm:spPr/>
      <dgm:t>
        <a:bodyPr/>
        <a:lstStyle/>
        <a:p>
          <a:r>
            <a:rPr lang="ru-RU" sz="2400" dirty="0" smtClean="0">
              <a:latin typeface="Times New Roman" pitchFamily="18" charset="0"/>
              <a:cs typeface="Times New Roman" pitchFamily="18" charset="0"/>
            </a:rPr>
            <a:t>11 / 9</a:t>
          </a:r>
          <a:endParaRPr lang="ru-RU" sz="2400" dirty="0">
            <a:latin typeface="Times New Roman" pitchFamily="18" charset="0"/>
            <a:cs typeface="Times New Roman" pitchFamily="18" charset="0"/>
          </a:endParaRPr>
        </a:p>
      </dgm:t>
    </dgm:pt>
    <dgm:pt modelId="{87B85C51-CBF6-487C-B926-31D72EAF008B}" type="parTrans" cxnId="{7E4DB6C8-FDB5-4C91-97F3-1DCD2AE24D07}">
      <dgm:prSet/>
      <dgm:spPr/>
      <dgm:t>
        <a:bodyPr/>
        <a:lstStyle/>
        <a:p>
          <a:endParaRPr lang="ru-RU" sz="2400">
            <a:latin typeface="Times New Roman" pitchFamily="18" charset="0"/>
            <a:cs typeface="Times New Roman" pitchFamily="18" charset="0"/>
          </a:endParaRPr>
        </a:p>
      </dgm:t>
    </dgm:pt>
    <dgm:pt modelId="{1026C832-40CF-41BD-96BC-0D8BD9494827}" type="sibTrans" cxnId="{7E4DB6C8-FDB5-4C91-97F3-1DCD2AE24D07}">
      <dgm:prSet/>
      <dgm:spPr/>
      <dgm:t>
        <a:bodyPr/>
        <a:lstStyle/>
        <a:p>
          <a:endParaRPr lang="ru-RU" sz="2400">
            <a:latin typeface="Times New Roman" pitchFamily="18" charset="0"/>
            <a:cs typeface="Times New Roman" pitchFamily="18" charset="0"/>
          </a:endParaRPr>
        </a:p>
      </dgm:t>
    </dgm:pt>
    <dgm:pt modelId="{0BEC05EC-204D-4D54-9027-C237FCE49189}">
      <dgm:prSet custT="1"/>
      <dgm:spPr>
        <a:gradFill rotWithShape="0">
          <a:gsLst>
            <a:gs pos="0">
              <a:schemeClr val="accent1">
                <a:lumMod val="75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gradFill>
      </dgm:spPr>
      <dgm:t>
        <a:bodyPr/>
        <a:lstStyle/>
        <a:p>
          <a:r>
            <a:rPr lang="ru-RU" sz="2800" dirty="0" smtClean="0">
              <a:latin typeface="Times New Roman" pitchFamily="18" charset="0"/>
              <a:cs typeface="Times New Roman" pitchFamily="18" charset="0"/>
            </a:rPr>
            <a:t>Количество кабинетов</a:t>
          </a:r>
          <a:endParaRPr lang="ru-RU" sz="2800" dirty="0">
            <a:latin typeface="Times New Roman" pitchFamily="18" charset="0"/>
            <a:cs typeface="Times New Roman" pitchFamily="18" charset="0"/>
          </a:endParaRPr>
        </a:p>
      </dgm:t>
    </dgm:pt>
    <dgm:pt modelId="{8AB818C0-7D65-4E74-9530-D7C1E264EEB2}" type="parTrans" cxnId="{9E43F299-6BC8-4839-A626-8CA6CE8AF81C}">
      <dgm:prSet/>
      <dgm:spPr/>
      <dgm:t>
        <a:bodyPr/>
        <a:lstStyle/>
        <a:p>
          <a:endParaRPr lang="ru-RU" sz="2400">
            <a:latin typeface="Times New Roman" pitchFamily="18" charset="0"/>
            <a:cs typeface="Times New Roman" pitchFamily="18" charset="0"/>
          </a:endParaRPr>
        </a:p>
      </dgm:t>
    </dgm:pt>
    <dgm:pt modelId="{6749ED64-C504-4267-8C07-E142320412FB}" type="sibTrans" cxnId="{9E43F299-6BC8-4839-A626-8CA6CE8AF81C}">
      <dgm:prSet/>
      <dgm:spPr/>
      <dgm:t>
        <a:bodyPr/>
        <a:lstStyle/>
        <a:p>
          <a:endParaRPr lang="ru-RU" sz="2400">
            <a:latin typeface="Times New Roman" pitchFamily="18" charset="0"/>
            <a:cs typeface="Times New Roman" pitchFamily="18" charset="0"/>
          </a:endParaRPr>
        </a:p>
      </dgm:t>
    </dgm:pt>
    <dgm:pt modelId="{B2503FF1-6EAE-4453-8504-99503378911A}">
      <dgm:prSet custT="1"/>
      <dgm:spPr/>
      <dgm:t>
        <a:bodyPr/>
        <a:lstStyle/>
        <a:p>
          <a:r>
            <a:rPr lang="ru-RU" sz="2400" dirty="0" smtClean="0">
              <a:latin typeface="Times New Roman" pitchFamily="18" charset="0"/>
              <a:cs typeface="Times New Roman" pitchFamily="18" charset="0"/>
            </a:rPr>
            <a:t>14</a:t>
          </a:r>
          <a:endParaRPr lang="ru-RU" sz="2400" dirty="0">
            <a:latin typeface="Times New Roman" pitchFamily="18" charset="0"/>
            <a:cs typeface="Times New Roman" pitchFamily="18" charset="0"/>
          </a:endParaRPr>
        </a:p>
      </dgm:t>
    </dgm:pt>
    <dgm:pt modelId="{604908A2-68B4-40FB-AB35-6AF7F06EEF60}" type="parTrans" cxnId="{E4D8F00E-B1CA-4668-AFB4-8DC433F78BE1}">
      <dgm:prSet/>
      <dgm:spPr/>
      <dgm:t>
        <a:bodyPr/>
        <a:lstStyle/>
        <a:p>
          <a:endParaRPr lang="ru-RU" sz="2400">
            <a:latin typeface="Times New Roman" pitchFamily="18" charset="0"/>
            <a:cs typeface="Times New Roman" pitchFamily="18" charset="0"/>
          </a:endParaRPr>
        </a:p>
      </dgm:t>
    </dgm:pt>
    <dgm:pt modelId="{F694C8B6-A0A2-4006-A9E0-BF2BEE5B6E71}" type="sibTrans" cxnId="{E4D8F00E-B1CA-4668-AFB4-8DC433F78BE1}">
      <dgm:prSet/>
      <dgm:spPr/>
      <dgm:t>
        <a:bodyPr/>
        <a:lstStyle/>
        <a:p>
          <a:endParaRPr lang="ru-RU" sz="2400">
            <a:latin typeface="Times New Roman" pitchFamily="18" charset="0"/>
            <a:cs typeface="Times New Roman" pitchFamily="18" charset="0"/>
          </a:endParaRPr>
        </a:p>
      </dgm:t>
    </dgm:pt>
    <dgm:pt modelId="{B91B8CBD-885C-4C95-A94B-F139AA5BBD35}" type="pres">
      <dgm:prSet presAssocID="{EBAE8AA3-6F6D-4099-9776-BE74AF7DC2F9}" presName="Name0" presStyleCnt="0">
        <dgm:presLayoutVars>
          <dgm:dir/>
          <dgm:animLvl val="lvl"/>
          <dgm:resizeHandles val="exact"/>
        </dgm:presLayoutVars>
      </dgm:prSet>
      <dgm:spPr/>
      <dgm:t>
        <a:bodyPr/>
        <a:lstStyle/>
        <a:p>
          <a:endParaRPr lang="ru-RU"/>
        </a:p>
      </dgm:t>
    </dgm:pt>
    <dgm:pt modelId="{7C02436F-A7EE-4FD2-98EA-3050B4C1F1BE}" type="pres">
      <dgm:prSet presAssocID="{3BC7EE0E-8136-4B83-A6CE-A66FE3067724}" presName="linNode" presStyleCnt="0"/>
      <dgm:spPr/>
    </dgm:pt>
    <dgm:pt modelId="{6694F57B-0E5E-4A80-B40C-1D4343A40C94}" type="pres">
      <dgm:prSet presAssocID="{3BC7EE0E-8136-4B83-A6CE-A66FE3067724}" presName="parentText" presStyleLbl="node1" presStyleIdx="0" presStyleCnt="4">
        <dgm:presLayoutVars>
          <dgm:chMax val="1"/>
          <dgm:bulletEnabled val="1"/>
        </dgm:presLayoutVars>
      </dgm:prSet>
      <dgm:spPr/>
      <dgm:t>
        <a:bodyPr/>
        <a:lstStyle/>
        <a:p>
          <a:endParaRPr lang="ru-RU"/>
        </a:p>
      </dgm:t>
    </dgm:pt>
    <dgm:pt modelId="{BB5C09DC-D801-4A6A-8C14-9F8551403358}" type="pres">
      <dgm:prSet presAssocID="{3BC7EE0E-8136-4B83-A6CE-A66FE3067724}" presName="descendantText" presStyleLbl="alignAccFollowNode1" presStyleIdx="0" presStyleCnt="4">
        <dgm:presLayoutVars>
          <dgm:bulletEnabled val="1"/>
        </dgm:presLayoutVars>
      </dgm:prSet>
      <dgm:spPr/>
      <dgm:t>
        <a:bodyPr/>
        <a:lstStyle/>
        <a:p>
          <a:endParaRPr lang="ru-RU"/>
        </a:p>
      </dgm:t>
    </dgm:pt>
    <dgm:pt modelId="{F479B29E-26A4-43E9-B43D-49EA4CC97316}" type="pres">
      <dgm:prSet presAssocID="{FF03307A-9A4C-4626-B630-BBB636B910F0}" presName="sp" presStyleCnt="0"/>
      <dgm:spPr/>
    </dgm:pt>
    <dgm:pt modelId="{91AC76B6-8333-4107-AB3F-4E5C053A9818}" type="pres">
      <dgm:prSet presAssocID="{0BEC05EC-204D-4D54-9027-C237FCE49189}" presName="linNode" presStyleCnt="0"/>
      <dgm:spPr/>
    </dgm:pt>
    <dgm:pt modelId="{4D9A225B-6FDD-4126-9B2A-6DCA2C294503}" type="pres">
      <dgm:prSet presAssocID="{0BEC05EC-204D-4D54-9027-C237FCE49189}" presName="parentText" presStyleLbl="node1" presStyleIdx="1" presStyleCnt="4">
        <dgm:presLayoutVars>
          <dgm:chMax val="1"/>
          <dgm:bulletEnabled val="1"/>
        </dgm:presLayoutVars>
      </dgm:prSet>
      <dgm:spPr/>
      <dgm:t>
        <a:bodyPr/>
        <a:lstStyle/>
        <a:p>
          <a:endParaRPr lang="ru-RU"/>
        </a:p>
      </dgm:t>
    </dgm:pt>
    <dgm:pt modelId="{E66FB695-8AF2-4282-9D8A-152EEF3D31C0}" type="pres">
      <dgm:prSet presAssocID="{0BEC05EC-204D-4D54-9027-C237FCE49189}" presName="descendantText" presStyleLbl="alignAccFollowNode1" presStyleIdx="1" presStyleCnt="4">
        <dgm:presLayoutVars>
          <dgm:bulletEnabled val="1"/>
        </dgm:presLayoutVars>
      </dgm:prSet>
      <dgm:spPr/>
      <dgm:t>
        <a:bodyPr/>
        <a:lstStyle/>
        <a:p>
          <a:endParaRPr lang="ru-RU"/>
        </a:p>
      </dgm:t>
    </dgm:pt>
    <dgm:pt modelId="{D110285B-E9B7-4ACB-A59B-EB73CA94A52D}" type="pres">
      <dgm:prSet presAssocID="{6749ED64-C504-4267-8C07-E142320412FB}" presName="sp" presStyleCnt="0"/>
      <dgm:spPr/>
    </dgm:pt>
    <dgm:pt modelId="{D7DC3AF6-8705-4816-95F0-724A63B12205}" type="pres">
      <dgm:prSet presAssocID="{F0D2D10C-A53A-4988-AEAE-192A5A76CA88}" presName="linNode" presStyleCnt="0"/>
      <dgm:spPr/>
    </dgm:pt>
    <dgm:pt modelId="{F57C05D3-5E6E-4502-AA00-674D24B9800E}" type="pres">
      <dgm:prSet presAssocID="{F0D2D10C-A53A-4988-AEAE-192A5A76CA88}" presName="parentText" presStyleLbl="node1" presStyleIdx="2" presStyleCnt="4">
        <dgm:presLayoutVars>
          <dgm:chMax val="1"/>
          <dgm:bulletEnabled val="1"/>
        </dgm:presLayoutVars>
      </dgm:prSet>
      <dgm:spPr/>
      <dgm:t>
        <a:bodyPr/>
        <a:lstStyle/>
        <a:p>
          <a:endParaRPr lang="ru-RU"/>
        </a:p>
      </dgm:t>
    </dgm:pt>
    <dgm:pt modelId="{D381CBFE-E1D6-4761-8412-5AB7B8655C83}" type="pres">
      <dgm:prSet presAssocID="{F0D2D10C-A53A-4988-AEAE-192A5A76CA88}" presName="descendantText" presStyleLbl="alignAccFollowNode1" presStyleIdx="2" presStyleCnt="4">
        <dgm:presLayoutVars>
          <dgm:bulletEnabled val="1"/>
        </dgm:presLayoutVars>
      </dgm:prSet>
      <dgm:spPr/>
      <dgm:t>
        <a:bodyPr/>
        <a:lstStyle/>
        <a:p>
          <a:endParaRPr lang="ru-RU"/>
        </a:p>
      </dgm:t>
    </dgm:pt>
    <dgm:pt modelId="{8C69278B-572B-40FE-A281-50928D64E058}" type="pres">
      <dgm:prSet presAssocID="{F3404DB7-A31B-40C7-8EE6-FA7C21285CC8}" presName="sp" presStyleCnt="0"/>
      <dgm:spPr/>
    </dgm:pt>
    <dgm:pt modelId="{2AEFB24C-FC7A-4C24-A33E-77A30FDC055B}" type="pres">
      <dgm:prSet presAssocID="{DE4E15A2-DCE3-4A71-8AB9-3EBF5E3369D0}" presName="linNode" presStyleCnt="0"/>
      <dgm:spPr/>
    </dgm:pt>
    <dgm:pt modelId="{F7FEAC3D-929C-4C13-9832-42BD113977DC}" type="pres">
      <dgm:prSet presAssocID="{DE4E15A2-DCE3-4A71-8AB9-3EBF5E3369D0}" presName="parentText" presStyleLbl="node1" presStyleIdx="3" presStyleCnt="4">
        <dgm:presLayoutVars>
          <dgm:chMax val="1"/>
          <dgm:bulletEnabled val="1"/>
        </dgm:presLayoutVars>
      </dgm:prSet>
      <dgm:spPr/>
      <dgm:t>
        <a:bodyPr/>
        <a:lstStyle/>
        <a:p>
          <a:endParaRPr lang="ru-RU"/>
        </a:p>
      </dgm:t>
    </dgm:pt>
    <dgm:pt modelId="{596E0618-5C00-4AA2-AD22-B667E0F8340C}" type="pres">
      <dgm:prSet presAssocID="{DE4E15A2-DCE3-4A71-8AB9-3EBF5E3369D0}" presName="descendantText" presStyleLbl="alignAccFollowNode1" presStyleIdx="3" presStyleCnt="4">
        <dgm:presLayoutVars>
          <dgm:bulletEnabled val="1"/>
        </dgm:presLayoutVars>
      </dgm:prSet>
      <dgm:spPr/>
      <dgm:t>
        <a:bodyPr/>
        <a:lstStyle/>
        <a:p>
          <a:endParaRPr lang="ru-RU"/>
        </a:p>
      </dgm:t>
    </dgm:pt>
  </dgm:ptLst>
  <dgm:cxnLst>
    <dgm:cxn modelId="{720CB277-6038-4E1C-95B2-F0AA223CB9A8}" type="presOf" srcId="{EBAE8AA3-6F6D-4099-9776-BE74AF7DC2F9}" destId="{B91B8CBD-885C-4C95-A94B-F139AA5BBD35}" srcOrd="0" destOrd="0" presId="urn:microsoft.com/office/officeart/2005/8/layout/vList5"/>
    <dgm:cxn modelId="{3330D9D5-CB9A-4B74-8DEA-ED393BCB7735}" type="presOf" srcId="{DE4E15A2-DCE3-4A71-8AB9-3EBF5E3369D0}" destId="{F7FEAC3D-929C-4C13-9832-42BD113977DC}" srcOrd="0" destOrd="0" presId="urn:microsoft.com/office/officeart/2005/8/layout/vList5"/>
    <dgm:cxn modelId="{C4B978A9-BB69-497D-8AA2-E741E3F6930E}" type="presOf" srcId="{B2503FF1-6EAE-4453-8504-99503378911A}" destId="{E66FB695-8AF2-4282-9D8A-152EEF3D31C0}" srcOrd="0" destOrd="0" presId="urn:microsoft.com/office/officeart/2005/8/layout/vList5"/>
    <dgm:cxn modelId="{ECC526B3-008D-4E88-99D5-906FBA2812B7}" srcId="{EBAE8AA3-6F6D-4099-9776-BE74AF7DC2F9}" destId="{3BC7EE0E-8136-4B83-A6CE-A66FE3067724}" srcOrd="0" destOrd="0" parTransId="{D77BAAC2-8F96-4BB2-9BE1-B9AF7B9BBCBB}" sibTransId="{FF03307A-9A4C-4626-B630-BBB636B910F0}"/>
    <dgm:cxn modelId="{7E4DB6C8-FDB5-4C91-97F3-1DCD2AE24D07}" srcId="{DE4E15A2-DCE3-4A71-8AB9-3EBF5E3369D0}" destId="{E26577EA-81FB-4931-A56C-3F872058ABA3}" srcOrd="0" destOrd="0" parTransId="{87B85C51-CBF6-487C-B926-31D72EAF008B}" sibTransId="{1026C832-40CF-41BD-96BC-0D8BD9494827}"/>
    <dgm:cxn modelId="{21CCF0B0-1357-478A-8257-DA518A52509D}" type="presOf" srcId="{118F5DB9-0A0E-4B0C-AF64-CBB5AC581F74}" destId="{D381CBFE-E1D6-4761-8412-5AB7B8655C83}" srcOrd="0" destOrd="0" presId="urn:microsoft.com/office/officeart/2005/8/layout/vList5"/>
    <dgm:cxn modelId="{4AC7BF8E-58CC-438B-80C6-3D0F9D771335}" srcId="{F0D2D10C-A53A-4988-AEAE-192A5A76CA88}" destId="{118F5DB9-0A0E-4B0C-AF64-CBB5AC581F74}" srcOrd="0" destOrd="0" parTransId="{FE501A70-17A6-41C1-BE36-7D34097A4ADC}" sibTransId="{B5C7502B-D0E5-4BFD-B8AC-F6A35794D201}"/>
    <dgm:cxn modelId="{AC48CDBC-2897-4D57-92FD-DD5BC0517A24}" type="presOf" srcId="{3BC7EE0E-8136-4B83-A6CE-A66FE3067724}" destId="{6694F57B-0E5E-4A80-B40C-1D4343A40C94}" srcOrd="0" destOrd="0" presId="urn:microsoft.com/office/officeart/2005/8/layout/vList5"/>
    <dgm:cxn modelId="{C491ED92-449D-40B3-A53D-06AF80363F62}" srcId="{EBAE8AA3-6F6D-4099-9776-BE74AF7DC2F9}" destId="{DE4E15A2-DCE3-4A71-8AB9-3EBF5E3369D0}" srcOrd="3" destOrd="0" parTransId="{D9E46DD1-0990-423F-9D73-232F3C9045F8}" sibTransId="{4CD518A2-460A-4177-A4F8-9EE4565DFECA}"/>
    <dgm:cxn modelId="{F63C4CC4-9259-47F3-8A90-2F367D9A3848}" type="presOf" srcId="{F0D2D10C-A53A-4988-AEAE-192A5A76CA88}" destId="{F57C05D3-5E6E-4502-AA00-674D24B9800E}" srcOrd="0" destOrd="0" presId="urn:microsoft.com/office/officeart/2005/8/layout/vList5"/>
    <dgm:cxn modelId="{E4D8F00E-B1CA-4668-AFB4-8DC433F78BE1}" srcId="{0BEC05EC-204D-4D54-9027-C237FCE49189}" destId="{B2503FF1-6EAE-4453-8504-99503378911A}" srcOrd="0" destOrd="0" parTransId="{604908A2-68B4-40FB-AB35-6AF7F06EEF60}" sibTransId="{F694C8B6-A0A2-4006-A9E0-BF2BEE5B6E71}"/>
    <dgm:cxn modelId="{3088A2C2-45C8-449A-B8F8-4C7F7AAE0A22}" type="presOf" srcId="{8788C8F5-4A88-43CE-B0E3-E56497AC8753}" destId="{BB5C09DC-D801-4A6A-8C14-9F8551403358}" srcOrd="0" destOrd="0" presId="urn:microsoft.com/office/officeart/2005/8/layout/vList5"/>
    <dgm:cxn modelId="{1B30C1D0-703D-41B5-B2EF-187D42615E07}" srcId="{EBAE8AA3-6F6D-4099-9776-BE74AF7DC2F9}" destId="{F0D2D10C-A53A-4988-AEAE-192A5A76CA88}" srcOrd="2" destOrd="0" parTransId="{CA781464-334E-4EF6-8DE1-61C22DB2325F}" sibTransId="{F3404DB7-A31B-40C7-8EE6-FA7C21285CC8}"/>
    <dgm:cxn modelId="{75E076A6-169F-4B4E-846A-D569EC9B1D81}" srcId="{3BC7EE0E-8136-4B83-A6CE-A66FE3067724}" destId="{8788C8F5-4A88-43CE-B0E3-E56497AC8753}" srcOrd="0" destOrd="0" parTransId="{16CA2DB5-B3A5-43EA-BEFC-90CF1E791B0C}" sibTransId="{0FEE000E-BBC4-4BAC-80DA-39DD23F16E69}"/>
    <dgm:cxn modelId="{9E43F299-6BC8-4839-A626-8CA6CE8AF81C}" srcId="{EBAE8AA3-6F6D-4099-9776-BE74AF7DC2F9}" destId="{0BEC05EC-204D-4D54-9027-C237FCE49189}" srcOrd="1" destOrd="0" parTransId="{8AB818C0-7D65-4E74-9530-D7C1E264EEB2}" sibTransId="{6749ED64-C504-4267-8C07-E142320412FB}"/>
    <dgm:cxn modelId="{D3803634-0281-40BD-9546-D1CBB6308F13}" type="presOf" srcId="{E26577EA-81FB-4931-A56C-3F872058ABA3}" destId="{596E0618-5C00-4AA2-AD22-B667E0F8340C}" srcOrd="0" destOrd="0" presId="urn:microsoft.com/office/officeart/2005/8/layout/vList5"/>
    <dgm:cxn modelId="{4F318B47-7652-48E2-AA20-C310526306EC}" type="presOf" srcId="{0BEC05EC-204D-4D54-9027-C237FCE49189}" destId="{4D9A225B-6FDD-4126-9B2A-6DCA2C294503}" srcOrd="0" destOrd="0" presId="urn:microsoft.com/office/officeart/2005/8/layout/vList5"/>
    <dgm:cxn modelId="{2C7D34A8-C032-4D28-AE7C-FE5A38F9174E}" type="presParOf" srcId="{B91B8CBD-885C-4C95-A94B-F139AA5BBD35}" destId="{7C02436F-A7EE-4FD2-98EA-3050B4C1F1BE}" srcOrd="0" destOrd="0" presId="urn:microsoft.com/office/officeart/2005/8/layout/vList5"/>
    <dgm:cxn modelId="{26A17FA1-DE09-4485-A846-26BBD77361AF}" type="presParOf" srcId="{7C02436F-A7EE-4FD2-98EA-3050B4C1F1BE}" destId="{6694F57B-0E5E-4A80-B40C-1D4343A40C94}" srcOrd="0" destOrd="0" presId="urn:microsoft.com/office/officeart/2005/8/layout/vList5"/>
    <dgm:cxn modelId="{3F85106F-7D34-4D29-8CF1-46CA57018F64}" type="presParOf" srcId="{7C02436F-A7EE-4FD2-98EA-3050B4C1F1BE}" destId="{BB5C09DC-D801-4A6A-8C14-9F8551403358}" srcOrd="1" destOrd="0" presId="urn:microsoft.com/office/officeart/2005/8/layout/vList5"/>
    <dgm:cxn modelId="{D36A51FF-083F-40ED-A7CC-1F9452DF4D3A}" type="presParOf" srcId="{B91B8CBD-885C-4C95-A94B-F139AA5BBD35}" destId="{F479B29E-26A4-43E9-B43D-49EA4CC97316}" srcOrd="1" destOrd="0" presId="urn:microsoft.com/office/officeart/2005/8/layout/vList5"/>
    <dgm:cxn modelId="{1E53DD27-A531-4DA4-83AA-55DEA7144135}" type="presParOf" srcId="{B91B8CBD-885C-4C95-A94B-F139AA5BBD35}" destId="{91AC76B6-8333-4107-AB3F-4E5C053A9818}" srcOrd="2" destOrd="0" presId="urn:microsoft.com/office/officeart/2005/8/layout/vList5"/>
    <dgm:cxn modelId="{779025FB-0F6F-4A28-9EB0-52558088FD10}" type="presParOf" srcId="{91AC76B6-8333-4107-AB3F-4E5C053A9818}" destId="{4D9A225B-6FDD-4126-9B2A-6DCA2C294503}" srcOrd="0" destOrd="0" presId="urn:microsoft.com/office/officeart/2005/8/layout/vList5"/>
    <dgm:cxn modelId="{94C7ECED-77B2-4DC0-868E-3E4FEA5BDAF7}" type="presParOf" srcId="{91AC76B6-8333-4107-AB3F-4E5C053A9818}" destId="{E66FB695-8AF2-4282-9D8A-152EEF3D31C0}" srcOrd="1" destOrd="0" presId="urn:microsoft.com/office/officeart/2005/8/layout/vList5"/>
    <dgm:cxn modelId="{6E661DD0-35EB-4930-9A70-5FD7900166B9}" type="presParOf" srcId="{B91B8CBD-885C-4C95-A94B-F139AA5BBD35}" destId="{D110285B-E9B7-4ACB-A59B-EB73CA94A52D}" srcOrd="3" destOrd="0" presId="urn:microsoft.com/office/officeart/2005/8/layout/vList5"/>
    <dgm:cxn modelId="{AE1DA408-FBDB-44E0-9D0E-1E6C8AB74E0C}" type="presParOf" srcId="{B91B8CBD-885C-4C95-A94B-F139AA5BBD35}" destId="{D7DC3AF6-8705-4816-95F0-724A63B12205}" srcOrd="4" destOrd="0" presId="urn:microsoft.com/office/officeart/2005/8/layout/vList5"/>
    <dgm:cxn modelId="{0BD72BC1-28B4-40C3-801B-DD5DF4734313}" type="presParOf" srcId="{D7DC3AF6-8705-4816-95F0-724A63B12205}" destId="{F57C05D3-5E6E-4502-AA00-674D24B9800E}" srcOrd="0" destOrd="0" presId="urn:microsoft.com/office/officeart/2005/8/layout/vList5"/>
    <dgm:cxn modelId="{41C42B0F-18F9-4E58-95AF-B553444CA470}" type="presParOf" srcId="{D7DC3AF6-8705-4816-95F0-724A63B12205}" destId="{D381CBFE-E1D6-4761-8412-5AB7B8655C83}" srcOrd="1" destOrd="0" presId="urn:microsoft.com/office/officeart/2005/8/layout/vList5"/>
    <dgm:cxn modelId="{3928BC05-A2B8-4CFF-A9E1-D13425F55266}" type="presParOf" srcId="{B91B8CBD-885C-4C95-A94B-F139AA5BBD35}" destId="{8C69278B-572B-40FE-A281-50928D64E058}" srcOrd="5" destOrd="0" presId="urn:microsoft.com/office/officeart/2005/8/layout/vList5"/>
    <dgm:cxn modelId="{D05D5F76-FF64-4875-AD15-8E7BA153F390}" type="presParOf" srcId="{B91B8CBD-885C-4C95-A94B-F139AA5BBD35}" destId="{2AEFB24C-FC7A-4C24-A33E-77A30FDC055B}" srcOrd="6" destOrd="0" presId="urn:microsoft.com/office/officeart/2005/8/layout/vList5"/>
    <dgm:cxn modelId="{2432EB19-CBB4-43AB-9823-BF031205ED83}" type="presParOf" srcId="{2AEFB24C-FC7A-4C24-A33E-77A30FDC055B}" destId="{F7FEAC3D-929C-4C13-9832-42BD113977DC}" srcOrd="0" destOrd="0" presId="urn:microsoft.com/office/officeart/2005/8/layout/vList5"/>
    <dgm:cxn modelId="{982A1A4D-290F-479E-9A92-3DFD2A8248A1}" type="presParOf" srcId="{2AEFB24C-FC7A-4C24-A33E-77A30FDC055B}" destId="{596E0618-5C00-4AA2-AD22-B667E0F8340C}"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013E9D3-8628-4137-8D95-2B5B57C57C86}" type="doc">
      <dgm:prSet loTypeId="urn:microsoft.com/office/officeart/2005/8/layout/radial4" loCatId="relationship" qsTypeId="urn:microsoft.com/office/officeart/2005/8/quickstyle/simple2" qsCatId="simple" csTypeId="urn:microsoft.com/office/officeart/2005/8/colors/accent1_1" csCatId="accent1" phldr="1"/>
      <dgm:spPr/>
      <dgm:t>
        <a:bodyPr/>
        <a:lstStyle/>
        <a:p>
          <a:endParaRPr lang="ru-RU"/>
        </a:p>
      </dgm:t>
    </dgm:pt>
    <dgm:pt modelId="{B1DA0A9A-2A4B-4BD9-BE53-9C6B10BC28F5}">
      <dgm:prSet phldrT="[Текст]"/>
      <dgm:spPr/>
      <dgm:t>
        <a:bodyPr/>
        <a:lstStyle/>
        <a:p>
          <a:r>
            <a:rPr lang="ru-RU" b="1" dirty="0" smtClean="0">
              <a:latin typeface="Times New Roman" panose="02020603050405020304" pitchFamily="18" charset="0"/>
              <a:cs typeface="Times New Roman" panose="02020603050405020304" pitchFamily="18" charset="0"/>
            </a:rPr>
            <a:t>*</a:t>
          </a:r>
          <a:r>
            <a:rPr lang="ru-RU" b="1" dirty="0" smtClean="0">
              <a:solidFill>
                <a:srgbClr val="FF0000"/>
              </a:solidFill>
              <a:latin typeface="Times New Roman" panose="02020603050405020304" pitchFamily="18" charset="0"/>
              <a:cs typeface="Times New Roman" panose="02020603050405020304" pitchFamily="18" charset="0"/>
            </a:rPr>
            <a:t>Минимизация контактов обучающихся</a:t>
          </a:r>
        </a:p>
        <a:p>
          <a:r>
            <a:rPr lang="ru-RU" b="1" dirty="0" smtClean="0">
              <a:latin typeface="Times New Roman" panose="02020603050405020304" pitchFamily="18" charset="0"/>
              <a:cs typeface="Times New Roman" panose="02020603050405020304" pitchFamily="18" charset="0"/>
            </a:rPr>
            <a:t>*</a:t>
          </a:r>
          <a:r>
            <a:rPr lang="ru-RU" b="1" dirty="0" smtClean="0">
              <a:solidFill>
                <a:srgbClr val="FF0000"/>
              </a:solidFill>
              <a:latin typeface="Times New Roman" panose="02020603050405020304" pitchFamily="18" charset="0"/>
              <a:cs typeface="Times New Roman" panose="02020603050405020304" pitchFamily="18" charset="0"/>
            </a:rPr>
            <a:t>Соблюдение санитарных требований</a:t>
          </a:r>
          <a:endParaRPr lang="ru-RU" b="1" dirty="0">
            <a:solidFill>
              <a:srgbClr val="FF0000"/>
            </a:solidFill>
            <a:latin typeface="Times New Roman" panose="02020603050405020304" pitchFamily="18" charset="0"/>
            <a:cs typeface="Times New Roman" panose="02020603050405020304" pitchFamily="18" charset="0"/>
          </a:endParaRPr>
        </a:p>
      </dgm:t>
    </dgm:pt>
    <dgm:pt modelId="{243416E4-60D7-49B9-BFBE-E6A655A08261}" type="parTrans" cxnId="{CADE93BB-048F-42EA-9E8B-5DEE02FD307F}">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2D3BE613-3AFD-447E-995A-C2C9A1216557}" type="sibTrans" cxnId="{CADE93BB-048F-42EA-9E8B-5DEE02FD307F}">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5E764270-A657-47D7-A767-04726C8F3026}" type="pres">
      <dgm:prSet presAssocID="{3013E9D3-8628-4137-8D95-2B5B57C57C86}" presName="cycle" presStyleCnt="0">
        <dgm:presLayoutVars>
          <dgm:chMax val="1"/>
          <dgm:dir/>
          <dgm:animLvl val="ctr"/>
          <dgm:resizeHandles val="exact"/>
        </dgm:presLayoutVars>
      </dgm:prSet>
      <dgm:spPr/>
      <dgm:t>
        <a:bodyPr/>
        <a:lstStyle/>
        <a:p>
          <a:endParaRPr lang="ru-RU"/>
        </a:p>
      </dgm:t>
    </dgm:pt>
    <dgm:pt modelId="{6135F2E6-6E32-4247-8F7C-8336363A6299}" type="pres">
      <dgm:prSet presAssocID="{B1DA0A9A-2A4B-4BD9-BE53-9C6B10BC28F5}" presName="centerShape" presStyleLbl="node0" presStyleIdx="0" presStyleCnt="1" custScaleX="64194" custScaleY="56493"/>
      <dgm:spPr/>
      <dgm:t>
        <a:bodyPr/>
        <a:lstStyle/>
        <a:p>
          <a:endParaRPr lang="ru-RU"/>
        </a:p>
      </dgm:t>
    </dgm:pt>
  </dgm:ptLst>
  <dgm:cxnLst>
    <dgm:cxn modelId="{CADE93BB-048F-42EA-9E8B-5DEE02FD307F}" srcId="{3013E9D3-8628-4137-8D95-2B5B57C57C86}" destId="{B1DA0A9A-2A4B-4BD9-BE53-9C6B10BC28F5}" srcOrd="0" destOrd="0" parTransId="{243416E4-60D7-49B9-BFBE-E6A655A08261}" sibTransId="{2D3BE613-3AFD-447E-995A-C2C9A1216557}"/>
    <dgm:cxn modelId="{180FAA97-2D97-40A8-98EB-F7C2D615E462}" type="presOf" srcId="{3013E9D3-8628-4137-8D95-2B5B57C57C86}" destId="{5E764270-A657-47D7-A767-04726C8F3026}" srcOrd="0" destOrd="0" presId="urn:microsoft.com/office/officeart/2005/8/layout/radial4"/>
    <dgm:cxn modelId="{D6073FCC-C9FF-417C-88DA-8005BA549005}" type="presOf" srcId="{B1DA0A9A-2A4B-4BD9-BE53-9C6B10BC28F5}" destId="{6135F2E6-6E32-4247-8F7C-8336363A6299}" srcOrd="0" destOrd="0" presId="urn:microsoft.com/office/officeart/2005/8/layout/radial4"/>
    <dgm:cxn modelId="{5E68049A-96D4-469F-8005-2C35108D9FF3}" type="presParOf" srcId="{5E764270-A657-47D7-A767-04726C8F3026}" destId="{6135F2E6-6E32-4247-8F7C-8336363A6299}" srcOrd="0" destOrd="0" presId="urn:microsoft.com/office/officeart/2005/8/layout/radial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70007D-F29B-4411-BE3B-F653EE3A0041}">
      <dsp:nvSpPr>
        <dsp:cNvPr id="0" name=""/>
        <dsp:cNvSpPr/>
      </dsp:nvSpPr>
      <dsp:spPr>
        <a:xfrm>
          <a:off x="1232539" y="1568"/>
          <a:ext cx="6391905" cy="1195234"/>
        </a:xfrm>
        <a:prstGeom prst="roundRect">
          <a:avLst>
            <a:gd name="adj" fmla="val 10000"/>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ru-RU" sz="4000" kern="1200" dirty="0" smtClean="0">
              <a:solidFill>
                <a:schemeClr val="bg1"/>
              </a:solidFill>
            </a:rPr>
            <a:t>Организация подвоза детей</a:t>
          </a:r>
          <a:endParaRPr lang="ru-RU" sz="4000" kern="1200" dirty="0">
            <a:solidFill>
              <a:schemeClr val="bg1"/>
            </a:solidFill>
          </a:endParaRPr>
        </a:p>
      </dsp:txBody>
      <dsp:txXfrm>
        <a:off x="1267546" y="36575"/>
        <a:ext cx="6321891" cy="1125220"/>
      </dsp:txXfrm>
    </dsp:sp>
    <dsp:sp modelId="{D87FF3D0-FFD4-43AE-9394-08CAA1F53BC8}">
      <dsp:nvSpPr>
        <dsp:cNvPr id="0" name=""/>
        <dsp:cNvSpPr/>
      </dsp:nvSpPr>
      <dsp:spPr>
        <a:xfrm>
          <a:off x="599065" y="1411945"/>
          <a:ext cx="1195234" cy="1195234"/>
        </a:xfrm>
        <a:prstGeom prst="roundRect">
          <a:avLst>
            <a:gd name="adj" fmla="val 16670"/>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7BCEDEB-0CFF-4A1A-89D8-D1017B297E8B}">
      <dsp:nvSpPr>
        <dsp:cNvPr id="0" name=""/>
        <dsp:cNvSpPr/>
      </dsp:nvSpPr>
      <dsp:spPr>
        <a:xfrm>
          <a:off x="230485" y="1411945"/>
          <a:ext cx="8396012" cy="1195234"/>
        </a:xfrm>
        <a:prstGeom prst="roundRect">
          <a:avLst>
            <a:gd name="adj" fmla="val 16670"/>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ru-RU" sz="1600" kern="1200" smtClean="0">
              <a:solidFill>
                <a:schemeClr val="bg1"/>
              </a:solidFill>
              <a:latin typeface="Times New Roman" panose="02020603050405020304" pitchFamily="18" charset="0"/>
              <a:cs typeface="Times New Roman" panose="02020603050405020304" pitchFamily="18" charset="0"/>
            </a:rPr>
            <a:t>дезинфекция перед рейсом всех поверхностей салона транспортного средства с применением дезинфицирующих средств</a:t>
          </a:r>
          <a:endParaRPr lang="ru-RU" sz="1600" kern="1200" dirty="0">
            <a:solidFill>
              <a:schemeClr val="bg1"/>
            </a:solidFill>
            <a:latin typeface="Times New Roman" panose="02020603050405020304" pitchFamily="18" charset="0"/>
            <a:cs typeface="Times New Roman" panose="02020603050405020304" pitchFamily="18" charset="0"/>
          </a:endParaRPr>
        </a:p>
      </dsp:txBody>
      <dsp:txXfrm>
        <a:off x="288842" y="1470302"/>
        <a:ext cx="8279298" cy="1078520"/>
      </dsp:txXfrm>
    </dsp:sp>
    <dsp:sp modelId="{C5F4C1E5-8001-485C-9226-268AD7A80DB9}">
      <dsp:nvSpPr>
        <dsp:cNvPr id="0" name=""/>
        <dsp:cNvSpPr/>
      </dsp:nvSpPr>
      <dsp:spPr>
        <a:xfrm>
          <a:off x="599065" y="2750607"/>
          <a:ext cx="1195234" cy="1195234"/>
        </a:xfrm>
        <a:prstGeom prst="roundRect">
          <a:avLst>
            <a:gd name="adj" fmla="val 16670"/>
          </a:avLst>
        </a:prstGeom>
        <a:gradFill rotWithShape="0">
          <a:gsLst>
            <a:gs pos="0">
              <a:schemeClr val="accent1">
                <a:shade val="80000"/>
                <a:hueOff val="102082"/>
                <a:satOff val="-1464"/>
                <a:lumOff val="8538"/>
                <a:alphaOff val="0"/>
                <a:shade val="51000"/>
                <a:satMod val="130000"/>
              </a:schemeClr>
            </a:gs>
            <a:gs pos="80000">
              <a:schemeClr val="accent1">
                <a:shade val="80000"/>
                <a:hueOff val="102082"/>
                <a:satOff val="-1464"/>
                <a:lumOff val="8538"/>
                <a:alphaOff val="0"/>
                <a:shade val="93000"/>
                <a:satMod val="130000"/>
              </a:schemeClr>
            </a:gs>
            <a:gs pos="100000">
              <a:schemeClr val="accent1">
                <a:shade val="80000"/>
                <a:hueOff val="102082"/>
                <a:satOff val="-1464"/>
                <a:lumOff val="85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8F8F3D3-D6B0-427D-87C1-DBF574F17F27}">
      <dsp:nvSpPr>
        <dsp:cNvPr id="0" name=""/>
        <dsp:cNvSpPr/>
      </dsp:nvSpPr>
      <dsp:spPr>
        <a:xfrm>
          <a:off x="230485" y="2750607"/>
          <a:ext cx="8396012" cy="1195234"/>
        </a:xfrm>
        <a:prstGeom prst="roundRect">
          <a:avLst>
            <a:gd name="adj" fmla="val 16670"/>
          </a:avLst>
        </a:prstGeom>
        <a:gradFill rotWithShape="0">
          <a:gsLst>
            <a:gs pos="0">
              <a:schemeClr val="accent1">
                <a:shade val="80000"/>
                <a:hueOff val="102082"/>
                <a:satOff val="-1464"/>
                <a:lumOff val="8538"/>
                <a:alphaOff val="0"/>
                <a:shade val="51000"/>
                <a:satMod val="130000"/>
              </a:schemeClr>
            </a:gs>
            <a:gs pos="80000">
              <a:schemeClr val="accent1">
                <a:shade val="80000"/>
                <a:hueOff val="102082"/>
                <a:satOff val="-1464"/>
                <a:lumOff val="8538"/>
                <a:alphaOff val="0"/>
                <a:shade val="93000"/>
                <a:satMod val="130000"/>
              </a:schemeClr>
            </a:gs>
            <a:gs pos="100000">
              <a:schemeClr val="accent1">
                <a:shade val="80000"/>
                <a:hueOff val="102082"/>
                <a:satOff val="-1464"/>
                <a:lumOff val="8538"/>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ru-RU" sz="1600" kern="1200" smtClean="0">
              <a:solidFill>
                <a:schemeClr val="bg1"/>
              </a:solidFill>
              <a:latin typeface="Times New Roman" panose="02020603050405020304" pitchFamily="18" charset="0"/>
              <a:cs typeface="Times New Roman" panose="02020603050405020304" pitchFamily="18" charset="0"/>
            </a:rPr>
            <a:t>предрейсовый осмотр водителей с термометрией. Водители с признаками респираторных заболеваний и (или) повышенной температурой тела к работе не допускаются</a:t>
          </a:r>
          <a:endParaRPr lang="ru-RU" sz="1600" kern="1200" dirty="0">
            <a:solidFill>
              <a:schemeClr val="bg1"/>
            </a:solidFill>
            <a:latin typeface="Times New Roman" panose="02020603050405020304" pitchFamily="18" charset="0"/>
            <a:cs typeface="Times New Roman" panose="02020603050405020304" pitchFamily="18" charset="0"/>
          </a:endParaRPr>
        </a:p>
      </dsp:txBody>
      <dsp:txXfrm>
        <a:off x="288842" y="2808964"/>
        <a:ext cx="8279298" cy="1078520"/>
      </dsp:txXfrm>
    </dsp:sp>
    <dsp:sp modelId="{C11E95E3-26B5-4BBE-B20D-681D869F49A0}">
      <dsp:nvSpPr>
        <dsp:cNvPr id="0" name=""/>
        <dsp:cNvSpPr/>
      </dsp:nvSpPr>
      <dsp:spPr>
        <a:xfrm>
          <a:off x="599065" y="4089270"/>
          <a:ext cx="1195234" cy="1195234"/>
        </a:xfrm>
        <a:prstGeom prst="roundRect">
          <a:avLst>
            <a:gd name="adj" fmla="val 16670"/>
          </a:avLst>
        </a:prstGeom>
        <a:gradFill rotWithShape="0">
          <a:gsLst>
            <a:gs pos="0">
              <a:schemeClr val="accent1">
                <a:shade val="80000"/>
                <a:hueOff val="204164"/>
                <a:satOff val="-2928"/>
                <a:lumOff val="17077"/>
                <a:alphaOff val="0"/>
                <a:shade val="51000"/>
                <a:satMod val="130000"/>
              </a:schemeClr>
            </a:gs>
            <a:gs pos="80000">
              <a:schemeClr val="accent1">
                <a:shade val="80000"/>
                <a:hueOff val="204164"/>
                <a:satOff val="-2928"/>
                <a:lumOff val="17077"/>
                <a:alphaOff val="0"/>
                <a:shade val="93000"/>
                <a:satMod val="130000"/>
              </a:schemeClr>
            </a:gs>
            <a:gs pos="100000">
              <a:schemeClr val="accent1">
                <a:shade val="80000"/>
                <a:hueOff val="204164"/>
                <a:satOff val="-2928"/>
                <a:lumOff val="1707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E56FF2A-D7FC-4DF1-AEF3-C061B9D2C439}">
      <dsp:nvSpPr>
        <dsp:cNvPr id="0" name=""/>
        <dsp:cNvSpPr/>
      </dsp:nvSpPr>
      <dsp:spPr>
        <a:xfrm>
          <a:off x="230485" y="4089270"/>
          <a:ext cx="8396012" cy="1195234"/>
        </a:xfrm>
        <a:prstGeom prst="roundRect">
          <a:avLst>
            <a:gd name="adj" fmla="val 16670"/>
          </a:avLst>
        </a:prstGeom>
        <a:gradFill rotWithShape="0">
          <a:gsLst>
            <a:gs pos="0">
              <a:schemeClr val="accent1">
                <a:shade val="80000"/>
                <a:hueOff val="204164"/>
                <a:satOff val="-2928"/>
                <a:lumOff val="17077"/>
                <a:alphaOff val="0"/>
                <a:shade val="51000"/>
                <a:satMod val="130000"/>
              </a:schemeClr>
            </a:gs>
            <a:gs pos="80000">
              <a:schemeClr val="accent1">
                <a:shade val="80000"/>
                <a:hueOff val="204164"/>
                <a:satOff val="-2928"/>
                <a:lumOff val="17077"/>
                <a:alphaOff val="0"/>
                <a:shade val="93000"/>
                <a:satMod val="130000"/>
              </a:schemeClr>
            </a:gs>
            <a:gs pos="100000">
              <a:schemeClr val="accent1">
                <a:shade val="80000"/>
                <a:hueOff val="204164"/>
                <a:satOff val="-2928"/>
                <a:lumOff val="17077"/>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ru-RU" sz="1600" kern="1200" smtClean="0">
              <a:solidFill>
                <a:schemeClr val="bg1"/>
              </a:solidFill>
              <a:latin typeface="Times New Roman" panose="02020603050405020304" pitchFamily="18" charset="0"/>
              <a:cs typeface="Times New Roman" panose="02020603050405020304" pitchFamily="18" charset="0"/>
            </a:rPr>
            <a:t>использование водителем индивидуальной защиты органов дыхания (одноразовых масок или многоразовых масок со сменными фильтрами), а также перчаток</a:t>
          </a:r>
          <a:endParaRPr lang="ru-RU" sz="1600" kern="1200" dirty="0">
            <a:solidFill>
              <a:schemeClr val="bg1"/>
            </a:solidFill>
            <a:latin typeface="Times New Roman" panose="02020603050405020304" pitchFamily="18" charset="0"/>
            <a:cs typeface="Times New Roman" panose="02020603050405020304" pitchFamily="18" charset="0"/>
          </a:endParaRPr>
        </a:p>
      </dsp:txBody>
      <dsp:txXfrm>
        <a:off x="288842" y="4147627"/>
        <a:ext cx="8279298" cy="1078520"/>
      </dsp:txXfrm>
    </dsp:sp>
    <dsp:sp modelId="{D3CD611B-F69E-457E-9AA8-204CA0AABC94}">
      <dsp:nvSpPr>
        <dsp:cNvPr id="0" name=""/>
        <dsp:cNvSpPr/>
      </dsp:nvSpPr>
      <dsp:spPr>
        <a:xfrm>
          <a:off x="599065" y="5427932"/>
          <a:ext cx="1195234" cy="1195234"/>
        </a:xfrm>
        <a:prstGeom prst="roundRect">
          <a:avLst>
            <a:gd name="adj" fmla="val 16670"/>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09E6C17-6CA6-4ED5-9426-B1BBC52E3FD1}">
      <dsp:nvSpPr>
        <dsp:cNvPr id="0" name=""/>
        <dsp:cNvSpPr/>
      </dsp:nvSpPr>
      <dsp:spPr>
        <a:xfrm>
          <a:off x="230485" y="5427932"/>
          <a:ext cx="8396012" cy="1195234"/>
        </a:xfrm>
        <a:prstGeom prst="roundRect">
          <a:avLst>
            <a:gd name="adj" fmla="val 16670"/>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ru-RU" sz="1600" kern="1200" smtClean="0">
              <a:solidFill>
                <a:schemeClr val="bg1"/>
              </a:solidFill>
              <a:latin typeface="Times New Roman" panose="02020603050405020304" pitchFamily="18" charset="0"/>
              <a:cs typeface="Times New Roman" panose="02020603050405020304" pitchFamily="18" charset="0"/>
            </a:rPr>
            <a:t>использование сопровождающим средств индивидуальной защиты органов дыхания (одноразовых масок или многоразовых масок со сменными фильтрами), а также перчаток. Сопровождающий- ответственный за обработку рук дезинфицирующими салфетками или кожными антисептиками и использование обучающимся средств индивидуальной защиты органов дыхания</a:t>
          </a:r>
          <a:endParaRPr lang="ru-RU" sz="1600" kern="1200" dirty="0">
            <a:solidFill>
              <a:schemeClr val="bg1"/>
            </a:solidFill>
            <a:latin typeface="Times New Roman" panose="02020603050405020304" pitchFamily="18" charset="0"/>
            <a:cs typeface="Times New Roman" panose="02020603050405020304" pitchFamily="18" charset="0"/>
          </a:endParaRPr>
        </a:p>
      </dsp:txBody>
      <dsp:txXfrm>
        <a:off x="288842" y="5486289"/>
        <a:ext cx="8279298" cy="10785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80CD40-D226-4BC9-A7ED-DC2F9DD1801F}">
      <dsp:nvSpPr>
        <dsp:cNvPr id="0" name=""/>
        <dsp:cNvSpPr/>
      </dsp:nvSpPr>
      <dsp:spPr>
        <a:xfrm>
          <a:off x="3515300" y="3208"/>
          <a:ext cx="1931417" cy="1255421"/>
        </a:xfrm>
        <a:prstGeom prst="round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itchFamily="18" charset="0"/>
              <a:cs typeface="Times New Roman" pitchFamily="18" charset="0"/>
            </a:rPr>
            <a:t>Кабинетная система </a:t>
          </a:r>
          <a:endParaRPr lang="ru-RU" sz="1800" kern="1200" dirty="0">
            <a:solidFill>
              <a:schemeClr val="tx1"/>
            </a:solidFill>
            <a:latin typeface="Times New Roman" pitchFamily="18" charset="0"/>
            <a:cs typeface="Times New Roman" pitchFamily="18" charset="0"/>
          </a:endParaRPr>
        </a:p>
      </dsp:txBody>
      <dsp:txXfrm>
        <a:off x="3576585" y="64493"/>
        <a:ext cx="1808847" cy="1132851"/>
      </dsp:txXfrm>
    </dsp:sp>
    <dsp:sp modelId="{7EEC3D73-1710-43D1-A018-DEB8E65C5573}">
      <dsp:nvSpPr>
        <dsp:cNvPr id="0" name=""/>
        <dsp:cNvSpPr/>
      </dsp:nvSpPr>
      <dsp:spPr>
        <a:xfrm>
          <a:off x="1974170" y="630919"/>
          <a:ext cx="5013677" cy="5013677"/>
        </a:xfrm>
        <a:custGeom>
          <a:avLst/>
          <a:gdLst/>
          <a:ahLst/>
          <a:cxnLst/>
          <a:rect l="0" t="0" r="0" b="0"/>
          <a:pathLst>
            <a:path>
              <a:moveTo>
                <a:pt x="3484650" y="198565"/>
              </a:moveTo>
              <a:arcTo wR="2506838" hR="2506838" stAng="17577486" swAng="1785806"/>
            </a:path>
          </a:pathLst>
        </a:custGeom>
        <a:noFill/>
        <a:ln w="9525" cap="flat" cmpd="sng" algn="ctr">
          <a:solidFill>
            <a:schemeClr val="accent1">
              <a:shade val="90000"/>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2EB5136E-1601-4C7C-B386-96DB8CC1230B}">
      <dsp:nvSpPr>
        <dsp:cNvPr id="0" name=""/>
        <dsp:cNvSpPr/>
      </dsp:nvSpPr>
      <dsp:spPr>
        <a:xfrm>
          <a:off x="5720905" y="1629861"/>
          <a:ext cx="2288498" cy="1466482"/>
        </a:xfrm>
        <a:prstGeom prst="roundRect">
          <a:avLst/>
        </a:prstGeom>
        <a:gradFill rotWithShape="0">
          <a:gsLst>
            <a:gs pos="0">
              <a:schemeClr val="accent1">
                <a:shade val="80000"/>
                <a:hueOff val="76561"/>
                <a:satOff val="-1098"/>
                <a:lumOff val="6404"/>
                <a:alphaOff val="0"/>
                <a:shade val="51000"/>
                <a:satMod val="130000"/>
              </a:schemeClr>
            </a:gs>
            <a:gs pos="80000">
              <a:schemeClr val="accent1">
                <a:shade val="80000"/>
                <a:hueOff val="76561"/>
                <a:satOff val="-1098"/>
                <a:lumOff val="6404"/>
                <a:alphaOff val="0"/>
                <a:shade val="93000"/>
                <a:satMod val="130000"/>
              </a:schemeClr>
            </a:gs>
            <a:gs pos="100000">
              <a:schemeClr val="accent1">
                <a:shade val="80000"/>
                <a:hueOff val="76561"/>
                <a:satOff val="-1098"/>
                <a:lumOff val="640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itchFamily="18" charset="0"/>
              <a:cs typeface="Times New Roman" pitchFamily="18" charset="0"/>
            </a:rPr>
            <a:t>Уроки физической культуры 1-4 </a:t>
          </a:r>
          <a:r>
            <a:rPr lang="ru-RU" sz="1800" kern="1200" dirty="0" err="1" smtClean="0">
              <a:solidFill>
                <a:schemeClr val="tx1"/>
              </a:solidFill>
              <a:latin typeface="Times New Roman" pitchFamily="18" charset="0"/>
              <a:cs typeface="Times New Roman" pitchFamily="18" charset="0"/>
            </a:rPr>
            <a:t>кл</a:t>
          </a:r>
          <a:r>
            <a:rPr lang="ru-RU" sz="1800" kern="1200" dirty="0" smtClean="0">
              <a:solidFill>
                <a:schemeClr val="tx1"/>
              </a:solidFill>
              <a:latin typeface="Times New Roman" pitchFamily="18" charset="0"/>
              <a:cs typeface="Times New Roman" pitchFamily="18" charset="0"/>
            </a:rPr>
            <a:t> в кабинете, 5-11 </a:t>
          </a:r>
          <a:r>
            <a:rPr lang="ru-RU" sz="1800" kern="1200" dirty="0" err="1" smtClean="0">
              <a:solidFill>
                <a:schemeClr val="tx1"/>
              </a:solidFill>
              <a:latin typeface="Times New Roman" pitchFamily="18" charset="0"/>
              <a:cs typeface="Times New Roman" pitchFamily="18" charset="0"/>
            </a:rPr>
            <a:t>кл</a:t>
          </a:r>
          <a:r>
            <a:rPr lang="ru-RU" sz="1800" kern="1200" dirty="0" smtClean="0">
              <a:solidFill>
                <a:schemeClr val="tx1"/>
              </a:solidFill>
              <a:latin typeface="Times New Roman" pitchFamily="18" charset="0"/>
              <a:cs typeface="Times New Roman" pitchFamily="18" charset="0"/>
            </a:rPr>
            <a:t> на улице и спортзале</a:t>
          </a:r>
          <a:endParaRPr lang="ru-RU" sz="1800" kern="1200" dirty="0">
            <a:solidFill>
              <a:schemeClr val="tx1"/>
            </a:solidFill>
            <a:latin typeface="Times New Roman" pitchFamily="18" charset="0"/>
            <a:cs typeface="Times New Roman" pitchFamily="18" charset="0"/>
          </a:endParaRPr>
        </a:p>
      </dsp:txBody>
      <dsp:txXfrm>
        <a:off x="5792493" y="1701449"/>
        <a:ext cx="2145322" cy="1323306"/>
      </dsp:txXfrm>
    </dsp:sp>
    <dsp:sp modelId="{C7A2EE6F-1188-4A7D-8EA7-D92FEB710820}">
      <dsp:nvSpPr>
        <dsp:cNvPr id="0" name=""/>
        <dsp:cNvSpPr/>
      </dsp:nvSpPr>
      <dsp:spPr>
        <a:xfrm>
          <a:off x="1974170" y="630919"/>
          <a:ext cx="5013677" cy="5013677"/>
        </a:xfrm>
        <a:custGeom>
          <a:avLst/>
          <a:gdLst/>
          <a:ahLst/>
          <a:cxnLst/>
          <a:rect l="0" t="0" r="0" b="0"/>
          <a:pathLst>
            <a:path>
              <a:moveTo>
                <a:pt x="5013538" y="2480460"/>
              </a:moveTo>
              <a:arcTo wR="2506838" hR="2506838" stAng="21563826" swAng="2053168"/>
            </a:path>
          </a:pathLst>
        </a:custGeom>
        <a:noFill/>
        <a:ln w="9525" cap="flat" cmpd="sng" algn="ctr">
          <a:solidFill>
            <a:schemeClr val="accent1">
              <a:shade val="90000"/>
              <a:hueOff val="76575"/>
              <a:satOff val="-1064"/>
              <a:lumOff val="5738"/>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04FDA638-B121-4CDE-A48E-58DC497D875D}">
      <dsp:nvSpPr>
        <dsp:cNvPr id="0" name=""/>
        <dsp:cNvSpPr/>
      </dsp:nvSpPr>
      <dsp:spPr>
        <a:xfrm>
          <a:off x="4988783" y="4538122"/>
          <a:ext cx="1931417" cy="1255421"/>
        </a:xfrm>
        <a:prstGeom prst="roundRect">
          <a:avLst/>
        </a:prstGeom>
        <a:gradFill rotWithShape="0">
          <a:gsLst>
            <a:gs pos="0">
              <a:schemeClr val="accent1">
                <a:shade val="80000"/>
                <a:hueOff val="153123"/>
                <a:satOff val="-2196"/>
                <a:lumOff val="12807"/>
                <a:alphaOff val="0"/>
                <a:shade val="51000"/>
                <a:satMod val="130000"/>
              </a:schemeClr>
            </a:gs>
            <a:gs pos="80000">
              <a:schemeClr val="accent1">
                <a:shade val="80000"/>
                <a:hueOff val="153123"/>
                <a:satOff val="-2196"/>
                <a:lumOff val="12807"/>
                <a:alphaOff val="0"/>
                <a:shade val="93000"/>
                <a:satMod val="130000"/>
              </a:schemeClr>
            </a:gs>
            <a:gs pos="100000">
              <a:schemeClr val="accent1">
                <a:shade val="80000"/>
                <a:hueOff val="153123"/>
                <a:satOff val="-2196"/>
                <a:lumOff val="1280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itchFamily="18" charset="0"/>
              <a:cs typeface="Times New Roman" pitchFamily="18" charset="0"/>
            </a:rPr>
            <a:t>Без общих звонков</a:t>
          </a:r>
          <a:endParaRPr lang="ru-RU" sz="1800" kern="1200" dirty="0">
            <a:solidFill>
              <a:schemeClr val="tx1"/>
            </a:solidFill>
            <a:latin typeface="Times New Roman" pitchFamily="18" charset="0"/>
            <a:cs typeface="Times New Roman" pitchFamily="18" charset="0"/>
          </a:endParaRPr>
        </a:p>
      </dsp:txBody>
      <dsp:txXfrm>
        <a:off x="5050068" y="4599407"/>
        <a:ext cx="1808847" cy="1132851"/>
      </dsp:txXfrm>
    </dsp:sp>
    <dsp:sp modelId="{0EE198B0-A5F9-4B2D-8C63-F490AD6518E5}">
      <dsp:nvSpPr>
        <dsp:cNvPr id="0" name=""/>
        <dsp:cNvSpPr/>
      </dsp:nvSpPr>
      <dsp:spPr>
        <a:xfrm>
          <a:off x="1974170" y="630919"/>
          <a:ext cx="5013677" cy="5013677"/>
        </a:xfrm>
        <a:custGeom>
          <a:avLst/>
          <a:gdLst/>
          <a:ahLst/>
          <a:cxnLst/>
          <a:rect l="0" t="0" r="0" b="0"/>
          <a:pathLst>
            <a:path>
              <a:moveTo>
                <a:pt x="3005573" y="4963565"/>
              </a:moveTo>
              <a:arcTo wR="2506838" hR="2506838" stAng="4711467" swAng="1247322"/>
            </a:path>
          </a:pathLst>
        </a:custGeom>
        <a:noFill/>
        <a:ln w="9525" cap="flat" cmpd="sng" algn="ctr">
          <a:solidFill>
            <a:schemeClr val="accent1">
              <a:shade val="90000"/>
              <a:hueOff val="153151"/>
              <a:satOff val="-2127"/>
              <a:lumOff val="11477"/>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805C4764-58F3-4306-88B7-02375BC7F137}">
      <dsp:nvSpPr>
        <dsp:cNvPr id="0" name=""/>
        <dsp:cNvSpPr/>
      </dsp:nvSpPr>
      <dsp:spPr>
        <a:xfrm>
          <a:off x="1948829" y="4464498"/>
          <a:ext cx="2117393" cy="1402669"/>
        </a:xfrm>
        <a:prstGeom prst="roundRect">
          <a:avLst/>
        </a:prstGeom>
        <a:gradFill rotWithShape="0">
          <a:gsLst>
            <a:gs pos="0">
              <a:schemeClr val="accent1">
                <a:shade val="80000"/>
                <a:hueOff val="229684"/>
                <a:satOff val="-3294"/>
                <a:lumOff val="19211"/>
                <a:alphaOff val="0"/>
                <a:shade val="51000"/>
                <a:satMod val="130000"/>
              </a:schemeClr>
            </a:gs>
            <a:gs pos="80000">
              <a:schemeClr val="accent1">
                <a:shade val="80000"/>
                <a:hueOff val="229684"/>
                <a:satOff val="-3294"/>
                <a:lumOff val="19211"/>
                <a:alphaOff val="0"/>
                <a:shade val="93000"/>
                <a:satMod val="130000"/>
              </a:schemeClr>
            </a:gs>
            <a:gs pos="100000">
              <a:schemeClr val="accent1">
                <a:shade val="80000"/>
                <a:hueOff val="229684"/>
                <a:satOff val="-3294"/>
                <a:lumOff val="1921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itchFamily="18" charset="0"/>
              <a:cs typeface="Times New Roman" pitchFamily="18" charset="0"/>
            </a:rPr>
            <a:t>Уроки технологии по погодным условиям могут проводиться на улице</a:t>
          </a:r>
          <a:endParaRPr lang="ru-RU" sz="1800" kern="1200" dirty="0">
            <a:solidFill>
              <a:schemeClr val="tx1"/>
            </a:solidFill>
            <a:latin typeface="Times New Roman" pitchFamily="18" charset="0"/>
            <a:cs typeface="Times New Roman" pitchFamily="18" charset="0"/>
          </a:endParaRPr>
        </a:p>
      </dsp:txBody>
      <dsp:txXfrm>
        <a:off x="2017302" y="4532971"/>
        <a:ext cx="1980447" cy="1265723"/>
      </dsp:txXfrm>
    </dsp:sp>
    <dsp:sp modelId="{4CDB2549-36EE-48EE-8861-67C950E65F02}">
      <dsp:nvSpPr>
        <dsp:cNvPr id="0" name=""/>
        <dsp:cNvSpPr/>
      </dsp:nvSpPr>
      <dsp:spPr>
        <a:xfrm>
          <a:off x="1974170" y="630919"/>
          <a:ext cx="5013677" cy="5013677"/>
        </a:xfrm>
        <a:custGeom>
          <a:avLst/>
          <a:gdLst/>
          <a:ahLst/>
          <a:cxnLst/>
          <a:rect l="0" t="0" r="0" b="0"/>
          <a:pathLst>
            <a:path>
              <a:moveTo>
                <a:pt x="372388" y="3821511"/>
              </a:moveTo>
              <a:arcTo wR="2506838" hR="2506838" stAng="8902190" swAng="1935136"/>
            </a:path>
          </a:pathLst>
        </a:custGeom>
        <a:noFill/>
        <a:ln w="9525" cap="flat" cmpd="sng" algn="ctr">
          <a:solidFill>
            <a:schemeClr val="accent1">
              <a:shade val="90000"/>
              <a:hueOff val="229726"/>
              <a:satOff val="-3191"/>
              <a:lumOff val="17215"/>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216CBA87-3BA8-40B1-9FEE-A1D95776D903}">
      <dsp:nvSpPr>
        <dsp:cNvPr id="0" name=""/>
        <dsp:cNvSpPr/>
      </dsp:nvSpPr>
      <dsp:spPr>
        <a:xfrm>
          <a:off x="919587" y="1629861"/>
          <a:ext cx="2354552" cy="1466482"/>
        </a:xfrm>
        <a:prstGeom prst="roundRect">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itchFamily="18" charset="0"/>
              <a:cs typeface="Times New Roman" pitchFamily="18" charset="0"/>
            </a:rPr>
            <a:t>Кабинет информатики занимается на день классом согласно расписания</a:t>
          </a:r>
          <a:endParaRPr lang="ru-RU" sz="1800" kern="1200" dirty="0">
            <a:solidFill>
              <a:schemeClr val="tx1"/>
            </a:solidFill>
            <a:latin typeface="Times New Roman" pitchFamily="18" charset="0"/>
            <a:cs typeface="Times New Roman" pitchFamily="18" charset="0"/>
          </a:endParaRPr>
        </a:p>
      </dsp:txBody>
      <dsp:txXfrm>
        <a:off x="991175" y="1701449"/>
        <a:ext cx="2211376" cy="1323306"/>
      </dsp:txXfrm>
    </dsp:sp>
    <dsp:sp modelId="{0888C449-8584-48CB-B44D-A678358B6531}">
      <dsp:nvSpPr>
        <dsp:cNvPr id="0" name=""/>
        <dsp:cNvSpPr/>
      </dsp:nvSpPr>
      <dsp:spPr>
        <a:xfrm>
          <a:off x="1974170" y="630919"/>
          <a:ext cx="5013677" cy="5013677"/>
        </a:xfrm>
        <a:custGeom>
          <a:avLst/>
          <a:gdLst/>
          <a:ahLst/>
          <a:cxnLst/>
          <a:rect l="0" t="0" r="0" b="0"/>
          <a:pathLst>
            <a:path>
              <a:moveTo>
                <a:pt x="512144" y="988473"/>
              </a:moveTo>
              <a:arcTo wR="2506838" hR="2506838" stAng="13036708" swAng="1785806"/>
            </a:path>
          </a:pathLst>
        </a:custGeom>
        <a:noFill/>
        <a:ln w="9525" cap="flat" cmpd="sng" algn="ctr">
          <a:solidFill>
            <a:schemeClr val="accent1">
              <a:shade val="90000"/>
              <a:hueOff val="306302"/>
              <a:satOff val="-4255"/>
              <a:lumOff val="22954"/>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AE84B8-D7B1-43F8-A231-39155F0786C4}">
      <dsp:nvSpPr>
        <dsp:cNvPr id="0" name=""/>
        <dsp:cNvSpPr/>
      </dsp:nvSpPr>
      <dsp:spPr>
        <a:xfrm>
          <a:off x="0" y="464019"/>
          <a:ext cx="6096000" cy="781200"/>
        </a:xfrm>
        <a:prstGeom prst="rect">
          <a:avLst/>
        </a:prstGeom>
        <a:solidFill>
          <a:schemeClr val="lt1">
            <a:alpha val="90000"/>
            <a:hueOff val="0"/>
            <a:satOff val="0"/>
            <a:lumOff val="0"/>
            <a:alphaOff val="0"/>
          </a:schemeClr>
        </a:solidFill>
        <a:ln w="9525" cap="flat" cmpd="sng" algn="ctr">
          <a:solidFill>
            <a:schemeClr val="accent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2DDA9D3-CCB7-40BB-9771-12752AEEF303}">
      <dsp:nvSpPr>
        <dsp:cNvPr id="0" name=""/>
        <dsp:cNvSpPr/>
      </dsp:nvSpPr>
      <dsp:spPr>
        <a:xfrm>
          <a:off x="304800" y="6459"/>
          <a:ext cx="4267200" cy="915120"/>
        </a:xfrm>
        <a:prstGeom prst="round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ru-RU" sz="1800" kern="1200" dirty="0" smtClean="0">
              <a:solidFill>
                <a:schemeClr val="tx1"/>
              </a:solidFill>
              <a:latin typeface="Times New Roman" panose="02020603050405020304" pitchFamily="18" charset="0"/>
              <a:cs typeface="Times New Roman" panose="02020603050405020304" pitchFamily="18" charset="0"/>
            </a:rPr>
            <a:t>В учебные дни занятия внеурочной деятельности проводится в кабинетах свободных от учебных занятий </a:t>
          </a:r>
          <a:endParaRPr lang="ru-RU" sz="1800" kern="1200" dirty="0">
            <a:solidFill>
              <a:schemeClr val="tx1"/>
            </a:solidFill>
            <a:latin typeface="Times New Roman" panose="02020603050405020304" pitchFamily="18" charset="0"/>
            <a:cs typeface="Times New Roman" panose="02020603050405020304" pitchFamily="18" charset="0"/>
          </a:endParaRPr>
        </a:p>
      </dsp:txBody>
      <dsp:txXfrm>
        <a:off x="349472" y="51131"/>
        <a:ext cx="4177856" cy="825776"/>
      </dsp:txXfrm>
    </dsp:sp>
    <dsp:sp modelId="{F5053537-7FB3-4F79-8A2B-10347727DEA5}">
      <dsp:nvSpPr>
        <dsp:cNvPr id="0" name=""/>
        <dsp:cNvSpPr/>
      </dsp:nvSpPr>
      <dsp:spPr>
        <a:xfrm>
          <a:off x="0" y="1870179"/>
          <a:ext cx="6096000" cy="781200"/>
        </a:xfrm>
        <a:prstGeom prst="rect">
          <a:avLst/>
        </a:prstGeom>
        <a:solidFill>
          <a:schemeClr val="lt1">
            <a:alpha val="90000"/>
            <a:hueOff val="0"/>
            <a:satOff val="0"/>
            <a:lumOff val="0"/>
            <a:alphaOff val="0"/>
          </a:schemeClr>
        </a:solidFill>
        <a:ln w="9525" cap="flat" cmpd="sng" algn="ctr">
          <a:solidFill>
            <a:schemeClr val="accent1">
              <a:shade val="80000"/>
              <a:hueOff val="153123"/>
              <a:satOff val="-2196"/>
              <a:lumOff val="12807"/>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FDE984F-0DCA-4FBC-99B8-AFE50E9E95AD}">
      <dsp:nvSpPr>
        <dsp:cNvPr id="0" name=""/>
        <dsp:cNvSpPr/>
      </dsp:nvSpPr>
      <dsp:spPr>
        <a:xfrm>
          <a:off x="304800" y="1412619"/>
          <a:ext cx="4267200" cy="915120"/>
        </a:xfrm>
        <a:prstGeom prst="roundRect">
          <a:avLst/>
        </a:prstGeom>
        <a:gradFill rotWithShape="0">
          <a:gsLst>
            <a:gs pos="0">
              <a:schemeClr val="accent1">
                <a:shade val="80000"/>
                <a:hueOff val="153123"/>
                <a:satOff val="-2196"/>
                <a:lumOff val="12807"/>
                <a:alphaOff val="0"/>
                <a:shade val="51000"/>
                <a:satMod val="130000"/>
              </a:schemeClr>
            </a:gs>
            <a:gs pos="80000">
              <a:schemeClr val="accent1">
                <a:shade val="80000"/>
                <a:hueOff val="153123"/>
                <a:satOff val="-2196"/>
                <a:lumOff val="12807"/>
                <a:alphaOff val="0"/>
                <a:shade val="93000"/>
                <a:satMod val="130000"/>
              </a:schemeClr>
            </a:gs>
            <a:gs pos="100000">
              <a:schemeClr val="accent1">
                <a:shade val="80000"/>
                <a:hueOff val="153123"/>
                <a:satOff val="-2196"/>
                <a:lumOff val="1280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ru-RU" sz="1800" kern="1200" smtClean="0">
              <a:solidFill>
                <a:schemeClr val="tx1"/>
              </a:solidFill>
              <a:latin typeface="Times New Roman" panose="02020603050405020304" pitchFamily="18" charset="0"/>
              <a:cs typeface="Times New Roman" panose="02020603050405020304" pitchFamily="18" charset="0"/>
            </a:rPr>
            <a:t>Также используются  любые другие аудитории  после окончания уроков и санобработки</a:t>
          </a:r>
          <a:endParaRPr lang="ru-RU" sz="1800" kern="1200" dirty="0">
            <a:solidFill>
              <a:schemeClr val="tx1"/>
            </a:solidFill>
            <a:latin typeface="Times New Roman" panose="02020603050405020304" pitchFamily="18" charset="0"/>
            <a:cs typeface="Times New Roman" panose="02020603050405020304" pitchFamily="18" charset="0"/>
          </a:endParaRPr>
        </a:p>
      </dsp:txBody>
      <dsp:txXfrm>
        <a:off x="349472" y="1457291"/>
        <a:ext cx="4177856" cy="825776"/>
      </dsp:txXfrm>
    </dsp:sp>
    <dsp:sp modelId="{72FF13AC-F198-4C38-93AF-BBE319AE5DB4}">
      <dsp:nvSpPr>
        <dsp:cNvPr id="0" name=""/>
        <dsp:cNvSpPr/>
      </dsp:nvSpPr>
      <dsp:spPr>
        <a:xfrm>
          <a:off x="0" y="3276340"/>
          <a:ext cx="6096000" cy="781200"/>
        </a:xfrm>
        <a:prstGeom prst="rect">
          <a:avLst/>
        </a:prstGeom>
        <a:solidFill>
          <a:schemeClr val="lt1">
            <a:alpha val="90000"/>
            <a:hueOff val="0"/>
            <a:satOff val="0"/>
            <a:lumOff val="0"/>
            <a:alphaOff val="0"/>
          </a:schemeClr>
        </a:solidFill>
        <a:ln w="9525" cap="flat" cmpd="sng" algn="ctr">
          <a:solidFill>
            <a:schemeClr val="accent1">
              <a:shade val="80000"/>
              <a:hueOff val="306246"/>
              <a:satOff val="-4392"/>
              <a:lumOff val="25615"/>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755C488-402A-407F-B7A4-CC1F153A57C0}">
      <dsp:nvSpPr>
        <dsp:cNvPr id="0" name=""/>
        <dsp:cNvSpPr/>
      </dsp:nvSpPr>
      <dsp:spPr>
        <a:xfrm>
          <a:off x="304800" y="2818780"/>
          <a:ext cx="4267200" cy="915120"/>
        </a:xfrm>
        <a:prstGeom prst="roundRect">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ru-RU" sz="1800" kern="1200" smtClean="0">
              <a:solidFill>
                <a:schemeClr val="tx1"/>
              </a:solidFill>
              <a:latin typeface="Times New Roman" panose="02020603050405020304" pitchFamily="18" charset="0"/>
              <a:cs typeface="Times New Roman" panose="02020603050405020304" pitchFamily="18" charset="0"/>
            </a:rPr>
            <a:t>Проводится в субботу и каникулярное время</a:t>
          </a:r>
          <a:endParaRPr lang="ru-RU" sz="1800" kern="1200" dirty="0">
            <a:solidFill>
              <a:schemeClr val="tx1"/>
            </a:solidFill>
            <a:latin typeface="Times New Roman" panose="02020603050405020304" pitchFamily="18" charset="0"/>
            <a:cs typeface="Times New Roman" panose="02020603050405020304" pitchFamily="18" charset="0"/>
          </a:endParaRPr>
        </a:p>
      </dsp:txBody>
      <dsp:txXfrm>
        <a:off x="349472" y="2863452"/>
        <a:ext cx="4177856" cy="8257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F8787E-BF40-4ACE-B787-8250108E9997}">
      <dsp:nvSpPr>
        <dsp:cNvPr id="0" name=""/>
        <dsp:cNvSpPr/>
      </dsp:nvSpPr>
      <dsp:spPr>
        <a:xfrm>
          <a:off x="-6573490" y="-1006085"/>
          <a:ext cx="7830108" cy="7830108"/>
        </a:xfrm>
        <a:prstGeom prst="blockArc">
          <a:avLst>
            <a:gd name="adj1" fmla="val 18900000"/>
            <a:gd name="adj2" fmla="val 2700000"/>
            <a:gd name="adj3" fmla="val 276"/>
          </a:avLst>
        </a:prstGeom>
        <a:noFill/>
        <a:ln w="25400" cap="flat" cmpd="sng" algn="ctr">
          <a:solidFill>
            <a:schemeClr val="accent1">
              <a:tint val="99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FF906D5-8597-4EBA-8B08-A010BEB210A3}">
      <dsp:nvSpPr>
        <dsp:cNvPr id="0" name=""/>
        <dsp:cNvSpPr/>
      </dsp:nvSpPr>
      <dsp:spPr>
        <a:xfrm>
          <a:off x="408128" y="264483"/>
          <a:ext cx="8250834" cy="528734"/>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683" tIns="35560" rIns="35560" bIns="35560" numCol="1" spcCol="1270" anchor="ctr" anchorCtr="0">
          <a:noAutofit/>
        </a:bodyPr>
        <a:lstStyle/>
        <a:p>
          <a:pPr lvl="0" algn="l" defTabSz="622300">
            <a:lnSpc>
              <a:spcPct val="90000"/>
            </a:lnSpc>
            <a:spcBef>
              <a:spcPct val="0"/>
            </a:spcBef>
            <a:spcAft>
              <a:spcPct val="35000"/>
            </a:spcAft>
          </a:pPr>
          <a:r>
            <a:rPr lang="ru-RU" sz="1400" kern="1200" spc="-30" smtClean="0">
              <a:solidFill>
                <a:schemeClr val="tx1"/>
              </a:solidFill>
              <a:latin typeface="Times New Roman" panose="02020603050405020304" pitchFamily="18" charset="0"/>
              <a:ea typeface="Times New Roman" panose="02020603050405020304" pitchFamily="18" charset="0"/>
            </a:rPr>
            <a:t>модель устройства, содержания и организации  работы учреждения в  2020-2021 учебном году в условиях распространения новой короновирусной инфекции </a:t>
          </a:r>
          <a:endParaRPr lang="ru-RU" sz="1400" kern="1200" dirty="0">
            <a:solidFill>
              <a:schemeClr val="tx1"/>
            </a:solidFill>
          </a:endParaRPr>
        </a:p>
      </dsp:txBody>
      <dsp:txXfrm>
        <a:off x="408128" y="264483"/>
        <a:ext cx="8250834" cy="528734"/>
      </dsp:txXfrm>
    </dsp:sp>
    <dsp:sp modelId="{5B5B2E47-6761-4CE7-867B-1F2A5DEF6774}">
      <dsp:nvSpPr>
        <dsp:cNvPr id="0" name=""/>
        <dsp:cNvSpPr/>
      </dsp:nvSpPr>
      <dsp:spPr>
        <a:xfrm>
          <a:off x="77669" y="198391"/>
          <a:ext cx="660917" cy="660917"/>
        </a:xfrm>
        <a:prstGeom prst="ellipse">
          <a:avLst/>
        </a:prstGeom>
        <a:solidFill>
          <a:schemeClr val="lt1">
            <a:hueOff val="0"/>
            <a:satOff val="0"/>
            <a:lumOff val="0"/>
            <a:alphaOff val="0"/>
          </a:schemeClr>
        </a:solidFill>
        <a:ln w="9525" cap="flat" cmpd="sng" algn="ctr">
          <a:solidFill>
            <a:schemeClr val="accent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CB14F85-04A9-46CD-B33C-E24DBF6D4BF0}">
      <dsp:nvSpPr>
        <dsp:cNvPr id="0" name=""/>
        <dsp:cNvSpPr/>
      </dsp:nvSpPr>
      <dsp:spPr>
        <a:xfrm>
          <a:off x="886944" y="1058050"/>
          <a:ext cx="7772017" cy="528734"/>
        </a:xfrm>
        <a:prstGeom prst="rect">
          <a:avLst/>
        </a:prstGeom>
        <a:gradFill rotWithShape="0">
          <a:gsLst>
            <a:gs pos="0">
              <a:schemeClr val="accent1">
                <a:shade val="80000"/>
                <a:hueOff val="51041"/>
                <a:satOff val="-732"/>
                <a:lumOff val="4269"/>
                <a:alphaOff val="0"/>
                <a:shade val="51000"/>
                <a:satMod val="130000"/>
              </a:schemeClr>
            </a:gs>
            <a:gs pos="80000">
              <a:schemeClr val="accent1">
                <a:shade val="80000"/>
                <a:hueOff val="51041"/>
                <a:satOff val="-732"/>
                <a:lumOff val="4269"/>
                <a:alphaOff val="0"/>
                <a:shade val="93000"/>
                <a:satMod val="130000"/>
              </a:schemeClr>
            </a:gs>
            <a:gs pos="100000">
              <a:schemeClr val="accent1">
                <a:shade val="80000"/>
                <a:hueOff val="51041"/>
                <a:satOff val="-732"/>
                <a:lumOff val="426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683" tIns="35560" rIns="35560" bIns="35560" numCol="1" spcCol="1270" anchor="ctr" anchorCtr="0">
          <a:noAutofit/>
        </a:bodyPr>
        <a:lstStyle/>
        <a:p>
          <a:pPr lvl="0" algn="l" defTabSz="622300">
            <a:lnSpc>
              <a:spcPct val="90000"/>
            </a:lnSpc>
            <a:spcBef>
              <a:spcPct val="0"/>
            </a:spcBef>
            <a:spcAft>
              <a:spcPct val="35000"/>
            </a:spcAft>
          </a:pPr>
          <a:r>
            <a:rPr lang="ru-RU" sz="1400" kern="1200" smtClean="0">
              <a:solidFill>
                <a:schemeClr val="tx1"/>
              </a:solidFill>
              <a:latin typeface="Times New Roman" panose="02020603050405020304" pitchFamily="18" charset="0"/>
              <a:ea typeface="Times New Roman" panose="02020603050405020304" pitchFamily="18" charset="0"/>
            </a:rPr>
            <a:t>график дежурства сотрудников, проводящих термометрию лиц, входящих в здание организации (участников образовательных отношений и лиц других категорий</a:t>
          </a:r>
          <a:endParaRPr lang="ru-RU" sz="1400" kern="1200" dirty="0">
            <a:solidFill>
              <a:schemeClr val="tx1"/>
            </a:solidFill>
          </a:endParaRPr>
        </a:p>
      </dsp:txBody>
      <dsp:txXfrm>
        <a:off x="886944" y="1058050"/>
        <a:ext cx="7772017" cy="528734"/>
      </dsp:txXfrm>
    </dsp:sp>
    <dsp:sp modelId="{3D099D95-979D-4CFA-9B27-40105A58B5E4}">
      <dsp:nvSpPr>
        <dsp:cNvPr id="0" name=""/>
        <dsp:cNvSpPr/>
      </dsp:nvSpPr>
      <dsp:spPr>
        <a:xfrm>
          <a:off x="556485" y="991958"/>
          <a:ext cx="660917" cy="660917"/>
        </a:xfrm>
        <a:prstGeom prst="ellipse">
          <a:avLst/>
        </a:prstGeom>
        <a:solidFill>
          <a:schemeClr val="lt1">
            <a:hueOff val="0"/>
            <a:satOff val="0"/>
            <a:lumOff val="0"/>
            <a:alphaOff val="0"/>
          </a:schemeClr>
        </a:solidFill>
        <a:ln w="9525" cap="flat" cmpd="sng" algn="ctr">
          <a:solidFill>
            <a:schemeClr val="accent1">
              <a:shade val="80000"/>
              <a:hueOff val="51041"/>
              <a:satOff val="-732"/>
              <a:lumOff val="4269"/>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BC11CA85-F0B0-4631-BF5D-F3507835159E}">
      <dsp:nvSpPr>
        <dsp:cNvPr id="0" name=""/>
        <dsp:cNvSpPr/>
      </dsp:nvSpPr>
      <dsp:spPr>
        <a:xfrm>
          <a:off x="1149333" y="1742023"/>
          <a:ext cx="7509628" cy="746757"/>
        </a:xfrm>
        <a:prstGeom prst="rect">
          <a:avLst/>
        </a:prstGeom>
        <a:gradFill rotWithShape="0">
          <a:gsLst>
            <a:gs pos="0">
              <a:schemeClr val="accent1">
                <a:shade val="80000"/>
                <a:hueOff val="102082"/>
                <a:satOff val="-1464"/>
                <a:lumOff val="8538"/>
                <a:alphaOff val="0"/>
                <a:shade val="51000"/>
                <a:satMod val="130000"/>
              </a:schemeClr>
            </a:gs>
            <a:gs pos="80000">
              <a:schemeClr val="accent1">
                <a:shade val="80000"/>
                <a:hueOff val="102082"/>
                <a:satOff val="-1464"/>
                <a:lumOff val="8538"/>
                <a:alphaOff val="0"/>
                <a:shade val="93000"/>
                <a:satMod val="130000"/>
              </a:schemeClr>
            </a:gs>
            <a:gs pos="100000">
              <a:schemeClr val="accent1">
                <a:shade val="80000"/>
                <a:hueOff val="102082"/>
                <a:satOff val="-1464"/>
                <a:lumOff val="85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683" tIns="35560" rIns="35560" bIns="35560" numCol="1" spcCol="1270" anchor="ctr" anchorCtr="0">
          <a:noAutofit/>
        </a:bodyPr>
        <a:lstStyle/>
        <a:p>
          <a:pPr lvl="0" algn="l" defTabSz="622300">
            <a:lnSpc>
              <a:spcPct val="90000"/>
            </a:lnSpc>
            <a:spcBef>
              <a:spcPct val="0"/>
            </a:spcBef>
            <a:spcAft>
              <a:spcPct val="35000"/>
            </a:spcAft>
          </a:pPr>
          <a:r>
            <a:rPr lang="ru-RU" sz="1400" kern="1200" dirty="0" smtClean="0">
              <a:solidFill>
                <a:schemeClr val="tx1"/>
              </a:solidFill>
              <a:latin typeface="Times New Roman" panose="02020603050405020304" pitchFamily="18" charset="0"/>
              <a:ea typeface="Times New Roman" panose="02020603050405020304" pitchFamily="18" charset="0"/>
            </a:rPr>
            <a:t>инструкции (для классного руководителя, учащихся и из родителей (законных представителей), медицинского работника, дежурного сотрудника, осуществляющего термометрию, работников пищеблока, технического, административного персонала, учителей-предметников</a:t>
          </a:r>
          <a:endParaRPr lang="ru-RU" sz="1400" kern="1200" dirty="0">
            <a:solidFill>
              <a:schemeClr val="tx1"/>
            </a:solidFill>
          </a:endParaRPr>
        </a:p>
      </dsp:txBody>
      <dsp:txXfrm>
        <a:off x="1149333" y="1742023"/>
        <a:ext cx="7509628" cy="746757"/>
      </dsp:txXfrm>
    </dsp:sp>
    <dsp:sp modelId="{237C31EE-2FA8-4ED1-B31A-E282760864F1}">
      <dsp:nvSpPr>
        <dsp:cNvPr id="0" name=""/>
        <dsp:cNvSpPr/>
      </dsp:nvSpPr>
      <dsp:spPr>
        <a:xfrm>
          <a:off x="818874" y="1784943"/>
          <a:ext cx="660917" cy="660917"/>
        </a:xfrm>
        <a:prstGeom prst="ellipse">
          <a:avLst/>
        </a:prstGeom>
        <a:solidFill>
          <a:schemeClr val="lt1">
            <a:hueOff val="0"/>
            <a:satOff val="0"/>
            <a:lumOff val="0"/>
            <a:alphaOff val="0"/>
          </a:schemeClr>
        </a:solidFill>
        <a:ln w="9525" cap="flat" cmpd="sng" algn="ctr">
          <a:solidFill>
            <a:schemeClr val="accent1">
              <a:shade val="80000"/>
              <a:hueOff val="102082"/>
              <a:satOff val="-1464"/>
              <a:lumOff val="8538"/>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00BAD173-8006-445C-859D-6733026D92B2}">
      <dsp:nvSpPr>
        <dsp:cNvPr id="0" name=""/>
        <dsp:cNvSpPr/>
      </dsp:nvSpPr>
      <dsp:spPr>
        <a:xfrm>
          <a:off x="1233111" y="2644601"/>
          <a:ext cx="7425850" cy="528734"/>
        </a:xfrm>
        <a:prstGeom prst="rect">
          <a:avLst/>
        </a:prstGeom>
        <a:gradFill rotWithShape="0">
          <a:gsLst>
            <a:gs pos="0">
              <a:schemeClr val="accent1">
                <a:shade val="80000"/>
                <a:hueOff val="153123"/>
                <a:satOff val="-2196"/>
                <a:lumOff val="12807"/>
                <a:alphaOff val="0"/>
                <a:shade val="51000"/>
                <a:satMod val="130000"/>
              </a:schemeClr>
            </a:gs>
            <a:gs pos="80000">
              <a:schemeClr val="accent1">
                <a:shade val="80000"/>
                <a:hueOff val="153123"/>
                <a:satOff val="-2196"/>
                <a:lumOff val="12807"/>
                <a:alphaOff val="0"/>
                <a:shade val="93000"/>
                <a:satMod val="130000"/>
              </a:schemeClr>
            </a:gs>
            <a:gs pos="100000">
              <a:schemeClr val="accent1">
                <a:shade val="80000"/>
                <a:hueOff val="153123"/>
                <a:satOff val="-2196"/>
                <a:lumOff val="1280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683" tIns="35560" rIns="35560" bIns="35560" numCol="1" spcCol="1270" anchor="ctr" anchorCtr="0">
          <a:noAutofit/>
        </a:bodyPr>
        <a:lstStyle/>
        <a:p>
          <a:pPr lvl="0" algn="l" defTabSz="622300">
            <a:lnSpc>
              <a:spcPct val="90000"/>
            </a:lnSpc>
            <a:spcBef>
              <a:spcPct val="0"/>
            </a:spcBef>
            <a:spcAft>
              <a:spcPct val="35000"/>
            </a:spcAft>
          </a:pPr>
          <a:r>
            <a:rPr lang="ru-RU" sz="1400" kern="1200" smtClean="0">
              <a:solidFill>
                <a:schemeClr val="tx1"/>
              </a:solidFill>
              <a:latin typeface="Times New Roman" panose="02020603050405020304" pitchFamily="18" charset="0"/>
              <a:ea typeface="Times New Roman" panose="02020603050405020304" pitchFamily="18" charset="0"/>
            </a:rPr>
            <a:t>расписание школьных завтраков и обедов, уроков, перемен, занятий внеурочной деятельности и дополнительного образования </a:t>
          </a:r>
          <a:endParaRPr lang="ru-RU" sz="1400" kern="1200" dirty="0">
            <a:solidFill>
              <a:schemeClr val="tx1"/>
            </a:solidFill>
          </a:endParaRPr>
        </a:p>
      </dsp:txBody>
      <dsp:txXfrm>
        <a:off x="1233111" y="2644601"/>
        <a:ext cx="7425850" cy="528734"/>
      </dsp:txXfrm>
    </dsp:sp>
    <dsp:sp modelId="{16ABAF6F-F2E6-484A-AA5A-BCF88D5DE57F}">
      <dsp:nvSpPr>
        <dsp:cNvPr id="0" name=""/>
        <dsp:cNvSpPr/>
      </dsp:nvSpPr>
      <dsp:spPr>
        <a:xfrm>
          <a:off x="902653" y="2578510"/>
          <a:ext cx="660917" cy="660917"/>
        </a:xfrm>
        <a:prstGeom prst="ellipse">
          <a:avLst/>
        </a:prstGeom>
        <a:solidFill>
          <a:schemeClr val="lt1">
            <a:hueOff val="0"/>
            <a:satOff val="0"/>
            <a:lumOff val="0"/>
            <a:alphaOff val="0"/>
          </a:schemeClr>
        </a:solidFill>
        <a:ln w="9525" cap="flat" cmpd="sng" algn="ctr">
          <a:solidFill>
            <a:schemeClr val="accent1">
              <a:shade val="80000"/>
              <a:hueOff val="153123"/>
              <a:satOff val="-2196"/>
              <a:lumOff val="12807"/>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E87E77B-CBA6-4B8C-BCF2-C1F970580ECE}">
      <dsp:nvSpPr>
        <dsp:cNvPr id="0" name=""/>
        <dsp:cNvSpPr/>
      </dsp:nvSpPr>
      <dsp:spPr>
        <a:xfrm>
          <a:off x="1149333" y="3286784"/>
          <a:ext cx="7509628" cy="831503"/>
        </a:xfrm>
        <a:prstGeom prst="rect">
          <a:avLst/>
        </a:prstGeom>
        <a:gradFill rotWithShape="0">
          <a:gsLst>
            <a:gs pos="0">
              <a:schemeClr val="accent1">
                <a:shade val="80000"/>
                <a:hueOff val="204164"/>
                <a:satOff val="-2928"/>
                <a:lumOff val="17077"/>
                <a:alphaOff val="0"/>
                <a:shade val="51000"/>
                <a:satMod val="130000"/>
              </a:schemeClr>
            </a:gs>
            <a:gs pos="80000">
              <a:schemeClr val="accent1">
                <a:shade val="80000"/>
                <a:hueOff val="204164"/>
                <a:satOff val="-2928"/>
                <a:lumOff val="17077"/>
                <a:alphaOff val="0"/>
                <a:shade val="93000"/>
                <a:satMod val="130000"/>
              </a:schemeClr>
            </a:gs>
            <a:gs pos="100000">
              <a:schemeClr val="accent1">
                <a:shade val="80000"/>
                <a:hueOff val="204164"/>
                <a:satOff val="-2928"/>
                <a:lumOff val="1707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683" tIns="35560" rIns="35560" bIns="35560" numCol="1" spcCol="1270" anchor="ctr" anchorCtr="0">
          <a:noAutofit/>
        </a:bodyPr>
        <a:lstStyle/>
        <a:p>
          <a:pPr lvl="0" algn="l" defTabSz="622300">
            <a:lnSpc>
              <a:spcPct val="90000"/>
            </a:lnSpc>
            <a:spcBef>
              <a:spcPct val="0"/>
            </a:spcBef>
            <a:spcAft>
              <a:spcPct val="35000"/>
            </a:spcAft>
          </a:pPr>
          <a:r>
            <a:rPr lang="ru-RU" sz="1400" kern="1200" smtClean="0">
              <a:solidFill>
                <a:schemeClr val="tx1"/>
              </a:solidFill>
              <a:latin typeface="Times New Roman" panose="02020603050405020304" pitchFamily="18" charset="0"/>
              <a:ea typeface="Times New Roman" panose="02020603050405020304" pitchFamily="18" charset="0"/>
            </a:rPr>
            <a:t>порядок проведения ежедневных, генеральных  уборок помещений здания, перечень разрешенных средств для проведения ежедневных, генеральных уборок, инструкция разведения средств дезинфекции, перечень разрешенных средств для обработки рук, инструкция по обработке рук</a:t>
          </a:r>
          <a:endParaRPr lang="ru-RU" sz="1400" kern="1200" dirty="0">
            <a:solidFill>
              <a:schemeClr val="tx1"/>
            </a:solidFill>
          </a:endParaRPr>
        </a:p>
      </dsp:txBody>
      <dsp:txXfrm>
        <a:off x="1149333" y="3286784"/>
        <a:ext cx="7509628" cy="831503"/>
      </dsp:txXfrm>
    </dsp:sp>
    <dsp:sp modelId="{705A21DD-F01A-4687-B17A-9F22082EBD55}">
      <dsp:nvSpPr>
        <dsp:cNvPr id="0" name=""/>
        <dsp:cNvSpPr/>
      </dsp:nvSpPr>
      <dsp:spPr>
        <a:xfrm>
          <a:off x="818874" y="3372076"/>
          <a:ext cx="660917" cy="660917"/>
        </a:xfrm>
        <a:prstGeom prst="ellipse">
          <a:avLst/>
        </a:prstGeom>
        <a:solidFill>
          <a:schemeClr val="lt1">
            <a:hueOff val="0"/>
            <a:satOff val="0"/>
            <a:lumOff val="0"/>
            <a:alphaOff val="0"/>
          </a:schemeClr>
        </a:solidFill>
        <a:ln w="9525" cap="flat" cmpd="sng" algn="ctr">
          <a:solidFill>
            <a:schemeClr val="accent1">
              <a:shade val="80000"/>
              <a:hueOff val="204164"/>
              <a:satOff val="-2928"/>
              <a:lumOff val="17077"/>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8B1995D-AC90-4742-854E-D595A42525CF}">
      <dsp:nvSpPr>
        <dsp:cNvPr id="0" name=""/>
        <dsp:cNvSpPr/>
      </dsp:nvSpPr>
      <dsp:spPr>
        <a:xfrm>
          <a:off x="886944" y="4231153"/>
          <a:ext cx="7772017" cy="528734"/>
        </a:xfrm>
        <a:prstGeom prst="rect">
          <a:avLst/>
        </a:prstGeom>
        <a:gradFill rotWithShape="0">
          <a:gsLst>
            <a:gs pos="0">
              <a:schemeClr val="accent1">
                <a:shade val="80000"/>
                <a:hueOff val="255205"/>
                <a:satOff val="-3660"/>
                <a:lumOff val="21346"/>
                <a:alphaOff val="0"/>
                <a:shade val="51000"/>
                <a:satMod val="130000"/>
              </a:schemeClr>
            </a:gs>
            <a:gs pos="80000">
              <a:schemeClr val="accent1">
                <a:shade val="80000"/>
                <a:hueOff val="255205"/>
                <a:satOff val="-3660"/>
                <a:lumOff val="21346"/>
                <a:alphaOff val="0"/>
                <a:shade val="93000"/>
                <a:satMod val="130000"/>
              </a:schemeClr>
            </a:gs>
            <a:gs pos="100000">
              <a:schemeClr val="accent1">
                <a:shade val="80000"/>
                <a:hueOff val="255205"/>
                <a:satOff val="-3660"/>
                <a:lumOff val="2134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683" tIns="35560" rIns="35560" bIns="35560" numCol="1" spcCol="1270" anchor="ctr" anchorCtr="0">
          <a:noAutofit/>
        </a:bodyPr>
        <a:lstStyle/>
        <a:p>
          <a:pPr lvl="0" algn="l" defTabSz="622300">
            <a:lnSpc>
              <a:spcPct val="90000"/>
            </a:lnSpc>
            <a:spcBef>
              <a:spcPct val="0"/>
            </a:spcBef>
            <a:spcAft>
              <a:spcPct val="35000"/>
            </a:spcAft>
          </a:pPr>
          <a:r>
            <a:rPr lang="ru-RU" sz="1400" kern="1200" smtClean="0">
              <a:solidFill>
                <a:schemeClr val="tx1"/>
              </a:solidFill>
              <a:latin typeface="Times New Roman" panose="02020603050405020304" pitchFamily="18" charset="0"/>
              <a:ea typeface="Times New Roman" panose="02020603050405020304" pitchFamily="18" charset="0"/>
            </a:rPr>
            <a:t>список учебных кабинетов, закрепленных за классами</a:t>
          </a:r>
          <a:endParaRPr lang="ru-RU" sz="1400" kern="1200" dirty="0">
            <a:solidFill>
              <a:schemeClr val="tx1"/>
            </a:solidFill>
          </a:endParaRPr>
        </a:p>
      </dsp:txBody>
      <dsp:txXfrm>
        <a:off x="886944" y="4231153"/>
        <a:ext cx="7772017" cy="528734"/>
      </dsp:txXfrm>
    </dsp:sp>
    <dsp:sp modelId="{BD02BE39-DCFD-43FA-AD65-04C64AA7C5BC}">
      <dsp:nvSpPr>
        <dsp:cNvPr id="0" name=""/>
        <dsp:cNvSpPr/>
      </dsp:nvSpPr>
      <dsp:spPr>
        <a:xfrm>
          <a:off x="556485" y="4165061"/>
          <a:ext cx="660917" cy="660917"/>
        </a:xfrm>
        <a:prstGeom prst="ellipse">
          <a:avLst/>
        </a:prstGeom>
        <a:solidFill>
          <a:schemeClr val="lt1">
            <a:hueOff val="0"/>
            <a:satOff val="0"/>
            <a:lumOff val="0"/>
            <a:alphaOff val="0"/>
          </a:schemeClr>
        </a:solidFill>
        <a:ln w="9525" cap="flat" cmpd="sng" algn="ctr">
          <a:solidFill>
            <a:schemeClr val="accent1">
              <a:shade val="80000"/>
              <a:hueOff val="255205"/>
              <a:satOff val="-3660"/>
              <a:lumOff val="21346"/>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74D7427-21CE-42E7-A962-9143407C31DF}">
      <dsp:nvSpPr>
        <dsp:cNvPr id="0" name=""/>
        <dsp:cNvSpPr/>
      </dsp:nvSpPr>
      <dsp:spPr>
        <a:xfrm>
          <a:off x="408128" y="5024720"/>
          <a:ext cx="8250834" cy="528734"/>
        </a:xfrm>
        <a:prstGeom prst="rect">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683" tIns="35560" rIns="35560" bIns="35560" numCol="1" spcCol="1270" anchor="ctr" anchorCtr="0">
          <a:noAutofit/>
        </a:bodyPr>
        <a:lstStyle/>
        <a:p>
          <a:pPr lvl="0" algn="l" defTabSz="622300">
            <a:lnSpc>
              <a:spcPct val="90000"/>
            </a:lnSpc>
            <a:spcBef>
              <a:spcPct val="0"/>
            </a:spcBef>
            <a:spcAft>
              <a:spcPct val="35000"/>
            </a:spcAft>
          </a:pPr>
          <a:r>
            <a:rPr lang="ru-RU" sz="1400" kern="1200" smtClean="0">
              <a:solidFill>
                <a:schemeClr val="tx1"/>
              </a:solidFill>
              <a:latin typeface="Times New Roman" panose="02020603050405020304" pitchFamily="18" charset="0"/>
              <a:ea typeface="Times New Roman" panose="02020603050405020304" pitchFamily="18" charset="0"/>
            </a:rPr>
            <a:t>план-график входа в здание участников образовательных отношений и лиц других категорий</a:t>
          </a:r>
          <a:endParaRPr lang="ru-RU" sz="1400" kern="1200" dirty="0">
            <a:solidFill>
              <a:schemeClr val="tx1"/>
            </a:solidFill>
          </a:endParaRPr>
        </a:p>
      </dsp:txBody>
      <dsp:txXfrm>
        <a:off x="408128" y="5024720"/>
        <a:ext cx="8250834" cy="528734"/>
      </dsp:txXfrm>
    </dsp:sp>
    <dsp:sp modelId="{04C6196D-B4CC-42CB-842C-B27A1AFC112E}">
      <dsp:nvSpPr>
        <dsp:cNvPr id="0" name=""/>
        <dsp:cNvSpPr/>
      </dsp:nvSpPr>
      <dsp:spPr>
        <a:xfrm>
          <a:off x="77669" y="4958628"/>
          <a:ext cx="660917" cy="660917"/>
        </a:xfrm>
        <a:prstGeom prst="ellipse">
          <a:avLst/>
        </a:prstGeom>
        <a:solidFill>
          <a:schemeClr val="lt1">
            <a:hueOff val="0"/>
            <a:satOff val="0"/>
            <a:lumOff val="0"/>
            <a:alphaOff val="0"/>
          </a:schemeClr>
        </a:solidFill>
        <a:ln w="9525" cap="flat" cmpd="sng" algn="ctr">
          <a:solidFill>
            <a:schemeClr val="accent1">
              <a:shade val="80000"/>
              <a:hueOff val="306246"/>
              <a:satOff val="-4392"/>
              <a:lumOff val="25615"/>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5C09DC-D801-4A6A-8C14-9F8551403358}">
      <dsp:nvSpPr>
        <dsp:cNvPr id="0" name=""/>
        <dsp:cNvSpPr/>
      </dsp:nvSpPr>
      <dsp:spPr>
        <a:xfrm rot="5400000">
          <a:off x="5438022" y="-2252036"/>
          <a:ext cx="782637" cy="5486438"/>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imes New Roman" pitchFamily="18" charset="0"/>
              <a:cs typeface="Times New Roman" pitchFamily="18" charset="0"/>
            </a:rPr>
            <a:t>2</a:t>
          </a:r>
          <a:endParaRPr lang="ru-RU" sz="2400" kern="1200" dirty="0">
            <a:latin typeface="Times New Roman" pitchFamily="18" charset="0"/>
            <a:cs typeface="Times New Roman" pitchFamily="18" charset="0"/>
          </a:endParaRPr>
        </a:p>
      </dsp:txBody>
      <dsp:txXfrm rot="-5400000">
        <a:off x="3086122" y="138069"/>
        <a:ext cx="5448233" cy="706227"/>
      </dsp:txXfrm>
    </dsp:sp>
    <dsp:sp modelId="{6694F57B-0E5E-4A80-B40C-1D4343A40C94}">
      <dsp:nvSpPr>
        <dsp:cNvPr id="0" name=""/>
        <dsp:cNvSpPr/>
      </dsp:nvSpPr>
      <dsp:spPr>
        <a:xfrm>
          <a:off x="0" y="2033"/>
          <a:ext cx="3086121" cy="978296"/>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latin typeface="Times New Roman" pitchFamily="18" charset="0"/>
              <a:cs typeface="Times New Roman" pitchFamily="18" charset="0"/>
            </a:rPr>
            <a:t>Этажность</a:t>
          </a:r>
          <a:endParaRPr lang="ru-RU" sz="2800" kern="1200" dirty="0">
            <a:latin typeface="Times New Roman" pitchFamily="18" charset="0"/>
            <a:cs typeface="Times New Roman" pitchFamily="18" charset="0"/>
          </a:endParaRPr>
        </a:p>
      </dsp:txBody>
      <dsp:txXfrm>
        <a:off x="47756" y="49789"/>
        <a:ext cx="2990609" cy="882784"/>
      </dsp:txXfrm>
    </dsp:sp>
    <dsp:sp modelId="{E66FB695-8AF2-4282-9D8A-152EEF3D31C0}">
      <dsp:nvSpPr>
        <dsp:cNvPr id="0" name=""/>
        <dsp:cNvSpPr/>
      </dsp:nvSpPr>
      <dsp:spPr>
        <a:xfrm rot="5400000">
          <a:off x="5438022" y="-1224825"/>
          <a:ext cx="782637" cy="5486438"/>
        </a:xfrm>
        <a:prstGeom prst="round2SameRect">
          <a:avLst/>
        </a:prstGeom>
        <a:solidFill>
          <a:schemeClr val="accent4">
            <a:tint val="40000"/>
            <a:alpha val="90000"/>
            <a:hueOff val="-1315237"/>
            <a:satOff val="7386"/>
            <a:lumOff val="469"/>
            <a:alphaOff val="0"/>
          </a:schemeClr>
        </a:solidFill>
        <a:ln w="9525" cap="flat" cmpd="sng" algn="ctr">
          <a:solidFill>
            <a:schemeClr val="accent4">
              <a:tint val="40000"/>
              <a:alpha val="90000"/>
              <a:hueOff val="-1315237"/>
              <a:satOff val="7386"/>
              <a:lumOff val="469"/>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imes New Roman" pitchFamily="18" charset="0"/>
              <a:cs typeface="Times New Roman" pitchFamily="18" charset="0"/>
            </a:rPr>
            <a:t>28</a:t>
          </a:r>
          <a:endParaRPr lang="ru-RU" sz="2400" kern="1200" dirty="0">
            <a:latin typeface="Times New Roman" pitchFamily="18" charset="0"/>
            <a:cs typeface="Times New Roman" pitchFamily="18" charset="0"/>
          </a:endParaRPr>
        </a:p>
      </dsp:txBody>
      <dsp:txXfrm rot="-5400000">
        <a:off x="3086122" y="1165280"/>
        <a:ext cx="5448233" cy="706227"/>
      </dsp:txXfrm>
    </dsp:sp>
    <dsp:sp modelId="{4D9A225B-6FDD-4126-9B2A-6DCA2C294503}">
      <dsp:nvSpPr>
        <dsp:cNvPr id="0" name=""/>
        <dsp:cNvSpPr/>
      </dsp:nvSpPr>
      <dsp:spPr>
        <a:xfrm>
          <a:off x="0" y="1029245"/>
          <a:ext cx="3086121" cy="978296"/>
        </a:xfrm>
        <a:prstGeom prst="roundRect">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latin typeface="Times New Roman" pitchFamily="18" charset="0"/>
              <a:cs typeface="Times New Roman" pitchFamily="18" charset="0"/>
            </a:rPr>
            <a:t>Количество кабинетов</a:t>
          </a:r>
          <a:endParaRPr lang="ru-RU" sz="2800" kern="1200" dirty="0">
            <a:latin typeface="Times New Roman" pitchFamily="18" charset="0"/>
            <a:cs typeface="Times New Roman" pitchFamily="18" charset="0"/>
          </a:endParaRPr>
        </a:p>
      </dsp:txBody>
      <dsp:txXfrm>
        <a:off x="47756" y="1077001"/>
        <a:ext cx="2990609" cy="882784"/>
      </dsp:txXfrm>
    </dsp:sp>
    <dsp:sp modelId="{D381CBFE-E1D6-4761-8412-5AB7B8655C83}">
      <dsp:nvSpPr>
        <dsp:cNvPr id="0" name=""/>
        <dsp:cNvSpPr/>
      </dsp:nvSpPr>
      <dsp:spPr>
        <a:xfrm rot="5400000">
          <a:off x="5438022" y="-197613"/>
          <a:ext cx="782637" cy="5486438"/>
        </a:xfrm>
        <a:prstGeom prst="round2SameRect">
          <a:avLst/>
        </a:prstGeom>
        <a:solidFill>
          <a:schemeClr val="accent4">
            <a:tint val="40000"/>
            <a:alpha val="90000"/>
            <a:hueOff val="-2630473"/>
            <a:satOff val="14771"/>
            <a:lumOff val="939"/>
            <a:alphaOff val="0"/>
          </a:schemeClr>
        </a:solidFill>
        <a:ln w="9525" cap="flat" cmpd="sng" algn="ctr">
          <a:solidFill>
            <a:schemeClr val="accent4">
              <a:tint val="40000"/>
              <a:alpha val="90000"/>
              <a:hueOff val="-2630473"/>
              <a:satOff val="14771"/>
              <a:lumOff val="939"/>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imes New Roman" pitchFamily="18" charset="0"/>
              <a:cs typeface="Times New Roman" pitchFamily="18" charset="0"/>
            </a:rPr>
            <a:t>150</a:t>
          </a:r>
          <a:endParaRPr lang="ru-RU" sz="2400" kern="1200" dirty="0">
            <a:latin typeface="Times New Roman" pitchFamily="18" charset="0"/>
            <a:cs typeface="Times New Roman" pitchFamily="18" charset="0"/>
          </a:endParaRPr>
        </a:p>
      </dsp:txBody>
      <dsp:txXfrm rot="-5400000">
        <a:off x="3086122" y="2192492"/>
        <a:ext cx="5448233" cy="706227"/>
      </dsp:txXfrm>
    </dsp:sp>
    <dsp:sp modelId="{F57C05D3-5E6E-4502-AA00-674D24B9800E}">
      <dsp:nvSpPr>
        <dsp:cNvPr id="0" name=""/>
        <dsp:cNvSpPr/>
      </dsp:nvSpPr>
      <dsp:spPr>
        <a:xfrm>
          <a:off x="0" y="2056457"/>
          <a:ext cx="3086121" cy="978296"/>
        </a:xfrm>
        <a:prstGeom prst="roundRect">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latin typeface="Times New Roman" pitchFamily="18" charset="0"/>
              <a:cs typeface="Times New Roman" pitchFamily="18" charset="0"/>
            </a:rPr>
            <a:t>Контингент</a:t>
          </a:r>
          <a:endParaRPr lang="ru-RU" sz="2800" kern="1200" dirty="0">
            <a:latin typeface="Times New Roman" pitchFamily="18" charset="0"/>
            <a:cs typeface="Times New Roman" pitchFamily="18" charset="0"/>
          </a:endParaRPr>
        </a:p>
      </dsp:txBody>
      <dsp:txXfrm>
        <a:off x="47756" y="2104213"/>
        <a:ext cx="2990609" cy="882784"/>
      </dsp:txXfrm>
    </dsp:sp>
    <dsp:sp modelId="{596E0618-5C00-4AA2-AD22-B667E0F8340C}">
      <dsp:nvSpPr>
        <dsp:cNvPr id="0" name=""/>
        <dsp:cNvSpPr/>
      </dsp:nvSpPr>
      <dsp:spPr>
        <a:xfrm rot="5400000">
          <a:off x="5438022" y="829598"/>
          <a:ext cx="782637" cy="5486438"/>
        </a:xfrm>
        <a:prstGeom prst="round2SameRect">
          <a:avLst/>
        </a:prstGeom>
        <a:solidFill>
          <a:schemeClr val="accent4">
            <a:tint val="40000"/>
            <a:alpha val="90000"/>
            <a:hueOff val="-3945710"/>
            <a:satOff val="22157"/>
            <a:lumOff val="1408"/>
            <a:alphaOff val="0"/>
          </a:schemeClr>
        </a:solidFill>
        <a:ln w="9525" cap="flat" cmpd="sng" algn="ctr">
          <a:solidFill>
            <a:schemeClr val="accent4">
              <a:tint val="40000"/>
              <a:alpha val="90000"/>
              <a:hueOff val="-3945710"/>
              <a:satOff val="22157"/>
              <a:lumOff val="1408"/>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imes New Roman" pitchFamily="18" charset="0"/>
              <a:cs typeface="Times New Roman" pitchFamily="18" charset="0"/>
            </a:rPr>
            <a:t>11</a:t>
          </a:r>
          <a:endParaRPr lang="ru-RU" sz="2400" kern="1200" dirty="0">
            <a:latin typeface="Times New Roman" pitchFamily="18" charset="0"/>
            <a:cs typeface="Times New Roman" pitchFamily="18" charset="0"/>
          </a:endParaRPr>
        </a:p>
      </dsp:txBody>
      <dsp:txXfrm rot="-5400000">
        <a:off x="3086122" y="3219704"/>
        <a:ext cx="5448233" cy="706227"/>
      </dsp:txXfrm>
    </dsp:sp>
    <dsp:sp modelId="{F7FEAC3D-929C-4C13-9832-42BD113977DC}">
      <dsp:nvSpPr>
        <dsp:cNvPr id="0" name=""/>
        <dsp:cNvSpPr/>
      </dsp:nvSpPr>
      <dsp:spPr>
        <a:xfrm>
          <a:off x="0" y="3083669"/>
          <a:ext cx="3086121" cy="978296"/>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latin typeface="Times New Roman" pitchFamily="18" charset="0"/>
              <a:cs typeface="Times New Roman" pitchFamily="18" charset="0"/>
            </a:rPr>
            <a:t>Количество классов</a:t>
          </a:r>
          <a:endParaRPr lang="ru-RU" sz="2800" kern="1200" dirty="0">
            <a:latin typeface="Times New Roman" pitchFamily="18" charset="0"/>
            <a:cs typeface="Times New Roman" pitchFamily="18" charset="0"/>
          </a:endParaRPr>
        </a:p>
      </dsp:txBody>
      <dsp:txXfrm>
        <a:off x="47756" y="3131425"/>
        <a:ext cx="2990609" cy="8827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35F2E6-6E32-4247-8F7C-8336363A6299}">
      <dsp:nvSpPr>
        <dsp:cNvPr id="0" name=""/>
        <dsp:cNvSpPr/>
      </dsp:nvSpPr>
      <dsp:spPr>
        <a:xfrm>
          <a:off x="2840398" y="1399870"/>
          <a:ext cx="2672131" cy="2689251"/>
        </a:xfrm>
        <a:prstGeom prst="ellipse">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tx1"/>
              </a:solidFill>
              <a:latin typeface="Times New Roman" panose="02020603050405020304" pitchFamily="18" charset="0"/>
              <a:cs typeface="Times New Roman" panose="02020603050405020304" pitchFamily="18" charset="0"/>
            </a:rPr>
            <a:t>*Минимизация контактов обучающихся</a:t>
          </a:r>
        </a:p>
        <a:p>
          <a:pPr lvl="0" algn="ctr" defTabSz="889000">
            <a:lnSpc>
              <a:spcPct val="90000"/>
            </a:lnSpc>
            <a:spcBef>
              <a:spcPct val="0"/>
            </a:spcBef>
            <a:spcAft>
              <a:spcPct val="35000"/>
            </a:spcAft>
          </a:pPr>
          <a:r>
            <a:rPr lang="ru-RU" sz="2000" b="1" kern="1200" dirty="0" smtClean="0">
              <a:solidFill>
                <a:schemeClr val="tx1"/>
              </a:solidFill>
              <a:latin typeface="Times New Roman" panose="02020603050405020304" pitchFamily="18" charset="0"/>
              <a:cs typeface="Times New Roman" panose="02020603050405020304" pitchFamily="18" charset="0"/>
            </a:rPr>
            <a:t>*Соблюдение санитарных требований</a:t>
          </a:r>
          <a:endParaRPr lang="ru-RU" sz="2000" b="1" kern="1200" dirty="0">
            <a:solidFill>
              <a:schemeClr val="tx1"/>
            </a:solidFill>
            <a:latin typeface="Times New Roman" panose="02020603050405020304" pitchFamily="18" charset="0"/>
            <a:cs typeface="Times New Roman" panose="02020603050405020304" pitchFamily="18" charset="0"/>
          </a:endParaRPr>
        </a:p>
      </dsp:txBody>
      <dsp:txXfrm>
        <a:off x="3231723" y="1793702"/>
        <a:ext cx="1889481" cy="1901587"/>
      </dsp:txXfrm>
    </dsp:sp>
    <dsp:sp modelId="{D8151787-9476-4699-A606-43AF8FDC0780}">
      <dsp:nvSpPr>
        <dsp:cNvPr id="0" name=""/>
        <dsp:cNvSpPr/>
      </dsp:nvSpPr>
      <dsp:spPr>
        <a:xfrm rot="12900000">
          <a:off x="1337014" y="1045138"/>
          <a:ext cx="1820541" cy="697064"/>
        </a:xfrm>
        <a:prstGeom prst="leftArrow">
          <a:avLst>
            <a:gd name="adj1" fmla="val 60000"/>
            <a:gd name="adj2" fmla="val 50000"/>
          </a:avLst>
        </a:prstGeom>
        <a:gradFill rotWithShape="0">
          <a:gsLst>
            <a:gs pos="0">
              <a:schemeClr val="accent1">
                <a:shade val="90000"/>
                <a:hueOff val="0"/>
                <a:satOff val="0"/>
                <a:lumOff val="0"/>
                <a:alphaOff val="0"/>
                <a:shade val="51000"/>
                <a:satMod val="130000"/>
              </a:schemeClr>
            </a:gs>
            <a:gs pos="80000">
              <a:schemeClr val="accent1">
                <a:shade val="90000"/>
                <a:hueOff val="0"/>
                <a:satOff val="0"/>
                <a:lumOff val="0"/>
                <a:alphaOff val="0"/>
                <a:shade val="93000"/>
                <a:satMod val="130000"/>
              </a:schemeClr>
            </a:gs>
            <a:gs pos="100000">
              <a:schemeClr val="accent1">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EF485E3-551F-4E06-90B6-0E66F21A3D0C}">
      <dsp:nvSpPr>
        <dsp:cNvPr id="0" name=""/>
        <dsp:cNvSpPr/>
      </dsp:nvSpPr>
      <dsp:spPr>
        <a:xfrm>
          <a:off x="339860" y="-57858"/>
          <a:ext cx="2323549" cy="1858839"/>
        </a:xfrm>
        <a:prstGeom prst="roundRect">
          <a:avLst>
            <a:gd name="adj" fmla="val 10000"/>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ru-RU" sz="2100" b="1" kern="1200" dirty="0" smtClean="0">
              <a:solidFill>
                <a:schemeClr val="tx1"/>
              </a:solidFill>
              <a:latin typeface="Times New Roman" pitchFamily="18" charset="0"/>
              <a:cs typeface="Times New Roman" pitchFamily="18" charset="0"/>
            </a:rPr>
            <a:t>Модель 1</a:t>
          </a:r>
        </a:p>
        <a:p>
          <a:pPr lvl="0" algn="ctr" defTabSz="933450">
            <a:lnSpc>
              <a:spcPct val="90000"/>
            </a:lnSpc>
            <a:spcBef>
              <a:spcPct val="0"/>
            </a:spcBef>
            <a:spcAft>
              <a:spcPct val="35000"/>
            </a:spcAft>
          </a:pPr>
          <a:r>
            <a:rPr lang="ru-RU" sz="2100" kern="1200" dirty="0" smtClean="0">
              <a:solidFill>
                <a:schemeClr val="tx1"/>
              </a:solidFill>
              <a:latin typeface="Times New Roman" pitchFamily="18" charset="0"/>
              <a:cs typeface="Times New Roman" pitchFamily="18" charset="0"/>
            </a:rPr>
            <a:t>для ОО с численностью более 300 ч.</a:t>
          </a:r>
          <a:endParaRPr lang="ru-RU" sz="2100" kern="1200" dirty="0">
            <a:solidFill>
              <a:schemeClr val="tx1"/>
            </a:solidFill>
            <a:latin typeface="Times New Roman" panose="02020603050405020304" pitchFamily="18" charset="0"/>
            <a:cs typeface="Times New Roman" panose="02020603050405020304" pitchFamily="18" charset="0"/>
          </a:endParaRPr>
        </a:p>
      </dsp:txBody>
      <dsp:txXfrm>
        <a:off x="394304" y="-3414"/>
        <a:ext cx="2214661" cy="1749951"/>
      </dsp:txXfrm>
    </dsp:sp>
    <dsp:sp modelId="{92D11340-3108-4770-9DC3-DCDB86561FCD}">
      <dsp:nvSpPr>
        <dsp:cNvPr id="0" name=""/>
        <dsp:cNvSpPr/>
      </dsp:nvSpPr>
      <dsp:spPr>
        <a:xfrm rot="19500000">
          <a:off x="5195371" y="1045138"/>
          <a:ext cx="1820541" cy="697064"/>
        </a:xfrm>
        <a:prstGeom prst="leftArrow">
          <a:avLst>
            <a:gd name="adj1" fmla="val 60000"/>
            <a:gd name="adj2" fmla="val 50000"/>
          </a:avLst>
        </a:prstGeom>
        <a:gradFill rotWithShape="0">
          <a:gsLst>
            <a:gs pos="0">
              <a:schemeClr val="accent1">
                <a:shade val="90000"/>
                <a:hueOff val="306302"/>
                <a:satOff val="-4255"/>
                <a:lumOff val="22954"/>
                <a:alphaOff val="0"/>
                <a:shade val="51000"/>
                <a:satMod val="130000"/>
              </a:schemeClr>
            </a:gs>
            <a:gs pos="80000">
              <a:schemeClr val="accent1">
                <a:shade val="90000"/>
                <a:hueOff val="306302"/>
                <a:satOff val="-4255"/>
                <a:lumOff val="22954"/>
                <a:alphaOff val="0"/>
                <a:shade val="93000"/>
                <a:satMod val="130000"/>
              </a:schemeClr>
            </a:gs>
            <a:gs pos="100000">
              <a:schemeClr val="accent1">
                <a:shade val="90000"/>
                <a:hueOff val="306302"/>
                <a:satOff val="-4255"/>
                <a:lumOff val="2295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D4F3220-855E-47BC-A1DD-2EEF9D2CF22F}">
      <dsp:nvSpPr>
        <dsp:cNvPr id="0" name=""/>
        <dsp:cNvSpPr/>
      </dsp:nvSpPr>
      <dsp:spPr>
        <a:xfrm>
          <a:off x="5689518" y="-57858"/>
          <a:ext cx="2323549" cy="1858839"/>
        </a:xfrm>
        <a:prstGeom prst="roundRect">
          <a:avLst>
            <a:gd name="adj" fmla="val 10000"/>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ru-RU" sz="2100" b="1" kern="1200" dirty="0" smtClean="0">
              <a:solidFill>
                <a:schemeClr val="tx1"/>
              </a:solidFill>
              <a:latin typeface="Times New Roman" pitchFamily="18" charset="0"/>
              <a:cs typeface="Times New Roman" pitchFamily="18" charset="0"/>
            </a:rPr>
            <a:t>Модель 2</a:t>
          </a:r>
        </a:p>
        <a:p>
          <a:pPr lvl="0" algn="ctr" defTabSz="933450">
            <a:lnSpc>
              <a:spcPct val="90000"/>
            </a:lnSpc>
            <a:spcBef>
              <a:spcPct val="0"/>
            </a:spcBef>
            <a:spcAft>
              <a:spcPct val="35000"/>
            </a:spcAft>
          </a:pPr>
          <a:r>
            <a:rPr lang="ru-RU" sz="2100" kern="1200" dirty="0" smtClean="0">
              <a:solidFill>
                <a:schemeClr val="tx1"/>
              </a:solidFill>
              <a:latin typeface="Times New Roman" pitchFamily="18" charset="0"/>
              <a:cs typeface="Times New Roman" pitchFamily="18" charset="0"/>
            </a:rPr>
            <a:t>для малочисленных и малокомплектных ОО</a:t>
          </a:r>
          <a:endParaRPr lang="ru-RU" sz="2100" kern="1200" dirty="0">
            <a:solidFill>
              <a:schemeClr val="tx1"/>
            </a:solidFill>
            <a:latin typeface="Times New Roman" panose="02020603050405020304" pitchFamily="18" charset="0"/>
            <a:cs typeface="Times New Roman" panose="02020603050405020304" pitchFamily="18" charset="0"/>
          </a:endParaRPr>
        </a:p>
      </dsp:txBody>
      <dsp:txXfrm>
        <a:off x="5743962" y="-3414"/>
        <a:ext cx="2214661" cy="1749951"/>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29837" cy="498236"/>
          </a:xfrm>
          <a:prstGeom prst="rect">
            <a:avLst/>
          </a:prstGeom>
        </p:spPr>
        <p:txBody>
          <a:bodyPr vert="horz" lIns="92018" tIns="46010" rIns="92018" bIns="46010" rtlCol="0"/>
          <a:lstStyle>
            <a:lvl1pPr algn="l" eaLnBrk="1" hangingPunct="1">
              <a:defRPr sz="1200">
                <a:latin typeface="Arial" charset="0"/>
                <a:ea typeface="+mn-ea"/>
              </a:defRPr>
            </a:lvl1pPr>
          </a:lstStyle>
          <a:p>
            <a:pPr>
              <a:defRPr/>
            </a:pPr>
            <a:endParaRPr lang="ru-RU"/>
          </a:p>
        </p:txBody>
      </p:sp>
      <p:sp>
        <p:nvSpPr>
          <p:cNvPr id="3" name="Дата 2"/>
          <p:cNvSpPr>
            <a:spLocks noGrp="1"/>
          </p:cNvSpPr>
          <p:nvPr>
            <p:ph type="dt" sz="quarter" idx="1"/>
          </p:nvPr>
        </p:nvSpPr>
        <p:spPr>
          <a:xfrm>
            <a:off x="3829761" y="1"/>
            <a:ext cx="2929837" cy="498236"/>
          </a:xfrm>
          <a:prstGeom prst="rect">
            <a:avLst/>
          </a:prstGeom>
        </p:spPr>
        <p:txBody>
          <a:bodyPr vert="horz" lIns="92018" tIns="46010" rIns="92018" bIns="46010" rtlCol="0"/>
          <a:lstStyle>
            <a:lvl1pPr algn="r" eaLnBrk="1" hangingPunct="1">
              <a:defRPr sz="1200">
                <a:latin typeface="Arial" charset="0"/>
                <a:ea typeface="+mn-ea"/>
              </a:defRPr>
            </a:lvl1pPr>
          </a:lstStyle>
          <a:p>
            <a:pPr>
              <a:defRPr/>
            </a:pPr>
            <a:fld id="{982AFC15-6D59-446C-A03B-C0274528EE68}" type="datetimeFigureOut">
              <a:rPr lang="ru-RU"/>
              <a:pPr>
                <a:defRPr/>
              </a:pPr>
              <a:t>28.08.2020</a:t>
            </a:fld>
            <a:endParaRPr lang="ru-RU"/>
          </a:p>
        </p:txBody>
      </p:sp>
      <p:sp>
        <p:nvSpPr>
          <p:cNvPr id="4" name="Нижний колонтитул 3"/>
          <p:cNvSpPr>
            <a:spLocks noGrp="1"/>
          </p:cNvSpPr>
          <p:nvPr>
            <p:ph type="ftr" sz="quarter" idx="2"/>
          </p:nvPr>
        </p:nvSpPr>
        <p:spPr>
          <a:xfrm>
            <a:off x="0" y="9442691"/>
            <a:ext cx="2929837" cy="498236"/>
          </a:xfrm>
          <a:prstGeom prst="rect">
            <a:avLst/>
          </a:prstGeom>
        </p:spPr>
        <p:txBody>
          <a:bodyPr vert="horz" lIns="92018" tIns="46010" rIns="92018" bIns="46010" rtlCol="0" anchor="b"/>
          <a:lstStyle>
            <a:lvl1pPr algn="l" eaLnBrk="1" hangingPunct="1">
              <a:defRPr sz="1200">
                <a:latin typeface="Arial" charset="0"/>
                <a:ea typeface="+mn-ea"/>
              </a:defRPr>
            </a:lvl1pPr>
          </a:lstStyle>
          <a:p>
            <a:pPr>
              <a:defRPr/>
            </a:pPr>
            <a:endParaRPr lang="ru-RU"/>
          </a:p>
        </p:txBody>
      </p:sp>
      <p:sp>
        <p:nvSpPr>
          <p:cNvPr id="5" name="Номер слайда 4"/>
          <p:cNvSpPr>
            <a:spLocks noGrp="1"/>
          </p:cNvSpPr>
          <p:nvPr>
            <p:ph type="sldNum" sz="quarter" idx="3"/>
          </p:nvPr>
        </p:nvSpPr>
        <p:spPr>
          <a:xfrm>
            <a:off x="3829761" y="9442691"/>
            <a:ext cx="2929837" cy="498236"/>
          </a:xfrm>
          <a:prstGeom prst="rect">
            <a:avLst/>
          </a:prstGeom>
        </p:spPr>
        <p:txBody>
          <a:bodyPr vert="horz" wrap="square" lIns="92018" tIns="46010" rIns="92018" bIns="46010" numCol="1" anchor="b" anchorCtr="0" compatLnSpc="1">
            <a:prstTxWarp prst="textNoShape">
              <a:avLst/>
            </a:prstTxWarp>
          </a:bodyPr>
          <a:lstStyle>
            <a:lvl1pPr algn="r" eaLnBrk="1" hangingPunct="1">
              <a:defRPr sz="1200">
                <a:ea typeface="+mn-ea"/>
              </a:defRPr>
            </a:lvl1pPr>
          </a:lstStyle>
          <a:p>
            <a:pPr>
              <a:defRPr/>
            </a:pPr>
            <a:fld id="{3DB92D45-C1D3-4A0A-B184-0977E87D47E8}" type="slidenum">
              <a:rPr lang="ru-RU" altLang="ru-RU"/>
              <a:pPr>
                <a:defRPr/>
              </a:pPr>
              <a:t>‹#›</a:t>
            </a:fld>
            <a:endParaRPr lang="ru-RU" altLang="ru-RU"/>
          </a:p>
        </p:txBody>
      </p:sp>
    </p:spTree>
    <p:extLst>
      <p:ext uri="{BB962C8B-B14F-4D97-AF65-F5344CB8AC3E}">
        <p14:creationId xmlns="" xmlns:p14="http://schemas.microsoft.com/office/powerpoint/2010/main" val="3070978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1403" cy="496650"/>
          </a:xfrm>
          <a:prstGeom prst="rect">
            <a:avLst/>
          </a:prstGeom>
        </p:spPr>
        <p:txBody>
          <a:bodyPr vert="horz" lIns="91609" tIns="45804" rIns="91609" bIns="45804" rtlCol="0"/>
          <a:lstStyle>
            <a:lvl1pPr algn="l" eaLnBrk="1" fontAlgn="auto" latinLnBrk="1" hangingPunct="1">
              <a:spcBef>
                <a:spcPts val="0"/>
              </a:spcBef>
              <a:spcAft>
                <a:spcPts val="0"/>
              </a:spcAft>
              <a:defRPr sz="1200">
                <a:latin typeface="+mn-lt"/>
                <a:ea typeface="+mn-ea"/>
              </a:defRPr>
            </a:lvl1pPr>
          </a:lstStyle>
          <a:p>
            <a:pPr>
              <a:defRPr/>
            </a:pPr>
            <a:endParaRPr lang="ru-RU"/>
          </a:p>
        </p:txBody>
      </p:sp>
      <p:sp>
        <p:nvSpPr>
          <p:cNvPr id="3" name="Дата 2"/>
          <p:cNvSpPr>
            <a:spLocks noGrp="1"/>
          </p:cNvSpPr>
          <p:nvPr>
            <p:ph type="dt" idx="1"/>
          </p:nvPr>
        </p:nvSpPr>
        <p:spPr>
          <a:xfrm>
            <a:off x="3828195" y="0"/>
            <a:ext cx="2931403" cy="496650"/>
          </a:xfrm>
          <a:prstGeom prst="rect">
            <a:avLst/>
          </a:prstGeom>
        </p:spPr>
        <p:txBody>
          <a:bodyPr vert="horz" lIns="91609" tIns="45804" rIns="91609" bIns="45804" rtlCol="0"/>
          <a:lstStyle>
            <a:lvl1pPr algn="r" eaLnBrk="1" fontAlgn="auto" latinLnBrk="1" hangingPunct="1">
              <a:spcBef>
                <a:spcPts val="0"/>
              </a:spcBef>
              <a:spcAft>
                <a:spcPts val="0"/>
              </a:spcAft>
              <a:defRPr sz="1200">
                <a:latin typeface="+mn-lt"/>
                <a:ea typeface="+mn-ea"/>
              </a:defRPr>
            </a:lvl1pPr>
          </a:lstStyle>
          <a:p>
            <a:pPr>
              <a:defRPr/>
            </a:pPr>
            <a:fld id="{E7CBA7F2-DF72-4CCF-9420-10CF64CB8BA7}" type="datetimeFigureOut">
              <a:rPr lang="ru-RU"/>
              <a:pPr>
                <a:defRPr/>
              </a:pPr>
              <a:t>28.08.2020</a:t>
            </a:fld>
            <a:endParaRPr lang="ru-RU"/>
          </a:p>
        </p:txBody>
      </p:sp>
      <p:sp>
        <p:nvSpPr>
          <p:cNvPr id="4" name="Образ слайда 3"/>
          <p:cNvSpPr>
            <a:spLocks noGrp="1" noRot="1" noChangeAspect="1"/>
          </p:cNvSpPr>
          <p:nvPr>
            <p:ph type="sldImg" idx="2"/>
          </p:nvPr>
        </p:nvSpPr>
        <p:spPr>
          <a:xfrm>
            <a:off x="893763" y="744538"/>
            <a:ext cx="4973637" cy="3730625"/>
          </a:xfrm>
          <a:prstGeom prst="rect">
            <a:avLst/>
          </a:prstGeom>
          <a:noFill/>
          <a:ln w="12700">
            <a:solidFill>
              <a:prstClr val="black"/>
            </a:solidFill>
          </a:ln>
        </p:spPr>
        <p:txBody>
          <a:bodyPr vert="horz" lIns="91609" tIns="45804" rIns="91609" bIns="45804" rtlCol="0" anchor="ctr"/>
          <a:lstStyle/>
          <a:p>
            <a:pPr lvl="0"/>
            <a:endParaRPr lang="ru-RU" noProof="0"/>
          </a:p>
        </p:txBody>
      </p:sp>
      <p:sp>
        <p:nvSpPr>
          <p:cNvPr id="5" name="Заметки 4"/>
          <p:cNvSpPr>
            <a:spLocks noGrp="1"/>
          </p:cNvSpPr>
          <p:nvPr>
            <p:ph type="body" sz="quarter" idx="3"/>
          </p:nvPr>
        </p:nvSpPr>
        <p:spPr>
          <a:xfrm>
            <a:off x="676117" y="4723725"/>
            <a:ext cx="5408930" cy="4474607"/>
          </a:xfrm>
          <a:prstGeom prst="rect">
            <a:avLst/>
          </a:prstGeom>
        </p:spPr>
        <p:txBody>
          <a:bodyPr vert="horz" wrap="square" lIns="91609" tIns="45804" rIns="91609" bIns="45804" numCol="1" anchor="t" anchorCtr="0" compatLnSpc="1">
            <a:prstTxWarp prst="textNoShape">
              <a:avLst/>
            </a:prstTxWarp>
          </a:bodyPr>
          <a:lstStyle/>
          <a:p>
            <a:pPr lvl="0"/>
            <a:r>
              <a:rPr lang="ru-RU" altLang="ru-RU" noProof="0" smtClean="0"/>
              <a:t>Образец текста</a:t>
            </a:r>
          </a:p>
          <a:p>
            <a:pPr lvl="1"/>
            <a:r>
              <a:rPr lang="ru-RU" altLang="ru-RU" noProof="0" smtClean="0"/>
              <a:t>Второй уровень</a:t>
            </a:r>
          </a:p>
          <a:p>
            <a:pPr lvl="2"/>
            <a:r>
              <a:rPr lang="ru-RU" altLang="ru-RU" noProof="0" smtClean="0"/>
              <a:t>Третий уровень</a:t>
            </a:r>
          </a:p>
          <a:p>
            <a:pPr lvl="3"/>
            <a:r>
              <a:rPr lang="ru-RU" altLang="ru-RU" noProof="0" smtClean="0"/>
              <a:t>Четвертый уровень</a:t>
            </a:r>
          </a:p>
          <a:p>
            <a:pPr lvl="4"/>
            <a:r>
              <a:rPr lang="ru-RU" altLang="ru-RU" noProof="0" smtClean="0"/>
              <a:t>Пятый уровень</a:t>
            </a:r>
          </a:p>
        </p:txBody>
      </p:sp>
      <p:sp>
        <p:nvSpPr>
          <p:cNvPr id="6" name="Нижний колонтитул 5"/>
          <p:cNvSpPr>
            <a:spLocks noGrp="1"/>
          </p:cNvSpPr>
          <p:nvPr>
            <p:ph type="ftr" sz="quarter" idx="4"/>
          </p:nvPr>
        </p:nvSpPr>
        <p:spPr>
          <a:xfrm>
            <a:off x="0" y="9444277"/>
            <a:ext cx="2931403" cy="496650"/>
          </a:xfrm>
          <a:prstGeom prst="rect">
            <a:avLst/>
          </a:prstGeom>
        </p:spPr>
        <p:txBody>
          <a:bodyPr vert="horz" lIns="91609" tIns="45804" rIns="91609" bIns="45804" rtlCol="0" anchor="b"/>
          <a:lstStyle>
            <a:lvl1pPr algn="l" eaLnBrk="1" fontAlgn="auto" latinLnBrk="1" hangingPunct="1">
              <a:spcBef>
                <a:spcPts val="0"/>
              </a:spcBef>
              <a:spcAft>
                <a:spcPts val="0"/>
              </a:spcAft>
              <a:defRPr sz="1200">
                <a:latin typeface="+mn-lt"/>
                <a:ea typeface="+mn-ea"/>
              </a:defRPr>
            </a:lvl1pPr>
          </a:lstStyle>
          <a:p>
            <a:pPr>
              <a:defRPr/>
            </a:pPr>
            <a:endParaRPr lang="ru-RU"/>
          </a:p>
        </p:txBody>
      </p:sp>
      <p:sp>
        <p:nvSpPr>
          <p:cNvPr id="7" name="Номер слайда 6"/>
          <p:cNvSpPr>
            <a:spLocks noGrp="1"/>
          </p:cNvSpPr>
          <p:nvPr>
            <p:ph type="sldNum" sz="quarter" idx="5"/>
          </p:nvPr>
        </p:nvSpPr>
        <p:spPr>
          <a:xfrm>
            <a:off x="3828195" y="9444277"/>
            <a:ext cx="2931403" cy="496650"/>
          </a:xfrm>
          <a:prstGeom prst="rect">
            <a:avLst/>
          </a:prstGeom>
        </p:spPr>
        <p:txBody>
          <a:bodyPr vert="horz" wrap="square" lIns="91609" tIns="45804" rIns="91609" bIns="45804" numCol="1" anchor="b" anchorCtr="0" compatLnSpc="1">
            <a:prstTxWarp prst="textNoShape">
              <a:avLst/>
            </a:prstTxWarp>
          </a:bodyPr>
          <a:lstStyle>
            <a:lvl1pPr algn="r" eaLnBrk="1" latinLnBrk="1" hangingPunct="1">
              <a:defRPr sz="1200">
                <a:latin typeface="Calibri" panose="020F0502020204030204" pitchFamily="34" charset="0"/>
                <a:ea typeface="+mn-ea"/>
              </a:defRPr>
            </a:lvl1pPr>
          </a:lstStyle>
          <a:p>
            <a:pPr>
              <a:defRPr/>
            </a:pPr>
            <a:fld id="{FEBD2D4A-E9FE-4439-8801-6D5769D2FEDE}" type="slidenum">
              <a:rPr lang="ru-RU" altLang="ru-RU"/>
              <a:pPr>
                <a:defRPr/>
              </a:pPr>
              <a:t>‹#›</a:t>
            </a:fld>
            <a:endParaRPr lang="ru-RU" altLang="ru-RU"/>
          </a:p>
        </p:txBody>
      </p:sp>
    </p:spTree>
    <p:extLst>
      <p:ext uri="{BB962C8B-B14F-4D97-AF65-F5344CB8AC3E}">
        <p14:creationId xmlns="" xmlns:p14="http://schemas.microsoft.com/office/powerpoint/2010/main" val="3623982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맑은 고딕" pitchFamily="34" charset="-127"/>
        <a:cs typeface="맑은 고딕"/>
      </a:defRPr>
    </a:lvl1pPr>
    <a:lvl2pPr marL="457200" algn="l" rtl="0" eaLnBrk="0" fontAlgn="base" hangingPunct="0">
      <a:spcBef>
        <a:spcPct val="30000"/>
      </a:spcBef>
      <a:spcAft>
        <a:spcPct val="0"/>
      </a:spcAft>
      <a:defRPr sz="1200" kern="1200">
        <a:solidFill>
          <a:schemeClr val="tx1"/>
        </a:solidFill>
        <a:latin typeface="+mn-lt"/>
        <a:ea typeface="맑은 고딕" pitchFamily="34" charset="-127"/>
        <a:cs typeface="맑은 고딕"/>
      </a:defRPr>
    </a:lvl2pPr>
    <a:lvl3pPr marL="914400" algn="l" rtl="0" eaLnBrk="0" fontAlgn="base" hangingPunct="0">
      <a:spcBef>
        <a:spcPct val="30000"/>
      </a:spcBef>
      <a:spcAft>
        <a:spcPct val="0"/>
      </a:spcAft>
      <a:defRPr sz="1200" kern="1200">
        <a:solidFill>
          <a:schemeClr val="tx1"/>
        </a:solidFill>
        <a:latin typeface="+mn-lt"/>
        <a:ea typeface="맑은 고딕" pitchFamily="34" charset="-127"/>
        <a:cs typeface="맑은 고딕"/>
      </a:defRPr>
    </a:lvl3pPr>
    <a:lvl4pPr marL="1371600" algn="l" rtl="0" eaLnBrk="0" fontAlgn="base" hangingPunct="0">
      <a:spcBef>
        <a:spcPct val="30000"/>
      </a:spcBef>
      <a:spcAft>
        <a:spcPct val="0"/>
      </a:spcAft>
      <a:defRPr sz="1200" kern="1200">
        <a:solidFill>
          <a:schemeClr val="tx1"/>
        </a:solidFill>
        <a:latin typeface="+mn-lt"/>
        <a:ea typeface="맑은 고딕" pitchFamily="34" charset="-127"/>
        <a:cs typeface="맑은 고딕"/>
      </a:defRPr>
    </a:lvl4pPr>
    <a:lvl5pPr marL="1828800" algn="l" rtl="0" eaLnBrk="0" fontAlgn="base" hangingPunct="0">
      <a:spcBef>
        <a:spcPct val="30000"/>
      </a:spcBef>
      <a:spcAft>
        <a:spcPct val="0"/>
      </a:spcAft>
      <a:defRPr sz="1200" kern="1200">
        <a:solidFill>
          <a:schemeClr val="tx1"/>
        </a:solidFill>
        <a:latin typeface="+mn-lt"/>
        <a:ea typeface="맑은 고딕" pitchFamily="34" charset="-127"/>
        <a:cs typeface="맑은 고딕"/>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71" name="Заметки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ru-RU" altLang="ru-RU" sz="1600" dirty="0"/>
          </a:p>
        </p:txBody>
      </p:sp>
      <p:sp>
        <p:nvSpPr>
          <p:cNvPr id="7172" name="Номер слайда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맑은 고딕" panose="020B0803020000020004" pitchFamily="34" charset="-127"/>
              </a:defRPr>
            </a:lvl1pPr>
            <a:lvl2pPr marL="746308" indent="-287163">
              <a:spcBef>
                <a:spcPct val="30000"/>
              </a:spcBef>
              <a:defRPr sz="1200">
                <a:solidFill>
                  <a:schemeClr val="tx1"/>
                </a:solidFill>
                <a:latin typeface="Calibri" panose="020F0502020204030204" pitchFamily="34" charset="0"/>
                <a:ea typeface="맑은 고딕" panose="020B0803020000020004" pitchFamily="34" charset="-127"/>
              </a:defRPr>
            </a:lvl2pPr>
            <a:lvl3pPr marL="1150229" indent="-228784">
              <a:spcBef>
                <a:spcPct val="30000"/>
              </a:spcBef>
              <a:defRPr sz="1200">
                <a:solidFill>
                  <a:schemeClr val="tx1"/>
                </a:solidFill>
                <a:latin typeface="Calibri" panose="020F0502020204030204" pitchFamily="34" charset="0"/>
                <a:ea typeface="맑은 고딕" panose="020B0803020000020004" pitchFamily="34" charset="-127"/>
              </a:defRPr>
            </a:lvl3pPr>
            <a:lvl4pPr marL="1609373" indent="-228784">
              <a:spcBef>
                <a:spcPct val="30000"/>
              </a:spcBef>
              <a:defRPr sz="1200">
                <a:solidFill>
                  <a:schemeClr val="tx1"/>
                </a:solidFill>
                <a:latin typeface="Calibri" panose="020F0502020204030204" pitchFamily="34" charset="0"/>
                <a:ea typeface="맑은 고딕" panose="020B0803020000020004" pitchFamily="34" charset="-127"/>
              </a:defRPr>
            </a:lvl4pPr>
            <a:lvl5pPr marL="2070095" indent="-228784">
              <a:spcBef>
                <a:spcPct val="30000"/>
              </a:spcBef>
              <a:defRPr sz="1200">
                <a:solidFill>
                  <a:schemeClr val="tx1"/>
                </a:solidFill>
                <a:latin typeface="Calibri" panose="020F0502020204030204" pitchFamily="34" charset="0"/>
                <a:ea typeface="맑은 고딕" panose="020B0803020000020004" pitchFamily="34" charset="-127"/>
              </a:defRPr>
            </a:lvl5pPr>
            <a:lvl6pPr marL="2524506" indent="-228784" eaLnBrk="0" fontAlgn="base" hangingPunct="0">
              <a:spcBef>
                <a:spcPct val="30000"/>
              </a:spcBef>
              <a:spcAft>
                <a:spcPct val="0"/>
              </a:spcAft>
              <a:defRPr sz="1200">
                <a:solidFill>
                  <a:schemeClr val="tx1"/>
                </a:solidFill>
                <a:latin typeface="Calibri" panose="020F0502020204030204" pitchFamily="34" charset="0"/>
                <a:ea typeface="맑은 고딕" panose="020B0803020000020004" pitchFamily="34" charset="-127"/>
              </a:defRPr>
            </a:lvl6pPr>
            <a:lvl7pPr marL="2978917" indent="-228784" eaLnBrk="0" fontAlgn="base" hangingPunct="0">
              <a:spcBef>
                <a:spcPct val="30000"/>
              </a:spcBef>
              <a:spcAft>
                <a:spcPct val="0"/>
              </a:spcAft>
              <a:defRPr sz="1200">
                <a:solidFill>
                  <a:schemeClr val="tx1"/>
                </a:solidFill>
                <a:latin typeface="Calibri" panose="020F0502020204030204" pitchFamily="34" charset="0"/>
                <a:ea typeface="맑은 고딕" panose="020B0803020000020004" pitchFamily="34" charset="-127"/>
              </a:defRPr>
            </a:lvl7pPr>
            <a:lvl8pPr marL="3433328" indent="-228784" eaLnBrk="0" fontAlgn="base" hangingPunct="0">
              <a:spcBef>
                <a:spcPct val="30000"/>
              </a:spcBef>
              <a:spcAft>
                <a:spcPct val="0"/>
              </a:spcAft>
              <a:defRPr sz="1200">
                <a:solidFill>
                  <a:schemeClr val="tx1"/>
                </a:solidFill>
                <a:latin typeface="Calibri" panose="020F0502020204030204" pitchFamily="34" charset="0"/>
                <a:ea typeface="맑은 고딕" panose="020B0803020000020004" pitchFamily="34" charset="-127"/>
              </a:defRPr>
            </a:lvl8pPr>
            <a:lvl9pPr marL="3887739" indent="-228784" eaLnBrk="0" fontAlgn="base" hangingPunct="0">
              <a:spcBef>
                <a:spcPct val="30000"/>
              </a:spcBef>
              <a:spcAft>
                <a:spcPct val="0"/>
              </a:spcAft>
              <a:defRPr sz="1200">
                <a:solidFill>
                  <a:schemeClr val="tx1"/>
                </a:solidFill>
                <a:latin typeface="Calibri" panose="020F0502020204030204" pitchFamily="34" charset="0"/>
                <a:ea typeface="맑은 고딕" panose="020B0803020000020004" pitchFamily="34" charset="-127"/>
              </a:defRPr>
            </a:lvl9pPr>
          </a:lstStyle>
          <a:p>
            <a:pPr>
              <a:spcBef>
                <a:spcPct val="0"/>
              </a:spcBef>
            </a:pPr>
            <a:fld id="{BEA9F7E2-E353-40E5-8410-4BA3DAC0DDA5}" type="slidenum">
              <a:rPr lang="ru-RU" altLang="ru-RU" smtClean="0"/>
              <a:pPr>
                <a:spcBef>
                  <a:spcPct val="0"/>
                </a:spcBef>
              </a:pPr>
              <a:t>1</a:t>
            </a:fld>
            <a:endParaRPr lang="ru-RU" altLang="ru-RU" dirty="0" smtClean="0"/>
          </a:p>
        </p:txBody>
      </p:sp>
    </p:spTree>
    <p:extLst>
      <p:ext uri="{BB962C8B-B14F-4D97-AF65-F5344CB8AC3E}">
        <p14:creationId xmlns="" xmlns:p14="http://schemas.microsoft.com/office/powerpoint/2010/main" val="1090174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F756F6-E006-4BA1-B5B2-804E71442441}" type="datetimeFigureOut">
              <a:rPr lang="en-US"/>
              <a:pPr>
                <a:defRPr/>
              </a:pPr>
              <a:t>8/28/2020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3AD508-9CB4-4623-B7E9-A0FAAF3BD74A}" type="slidenum">
              <a:rPr lang="en-US" altLang="ru-RU"/>
              <a:pPr>
                <a:defRPr/>
              </a:pPr>
              <a:t>‹#›</a:t>
            </a:fld>
            <a:endParaRPr lang="en-US" altLang="ru-RU"/>
          </a:p>
        </p:txBody>
      </p:sp>
    </p:spTree>
    <p:extLst>
      <p:ext uri="{BB962C8B-B14F-4D97-AF65-F5344CB8AC3E}">
        <p14:creationId xmlns="" xmlns:p14="http://schemas.microsoft.com/office/powerpoint/2010/main" val="131959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3D41108-B12E-43AA-87F3-BE988C017749}" type="datetimeFigureOut">
              <a:rPr lang="en-US"/>
              <a:pPr>
                <a:defRPr/>
              </a:pPr>
              <a:t>8/28/2020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B30EC4-4441-45A8-AE19-15281A5D9E37}" type="slidenum">
              <a:rPr lang="en-US" altLang="ru-RU"/>
              <a:pPr>
                <a:defRPr/>
              </a:pPr>
              <a:t>‹#›</a:t>
            </a:fld>
            <a:endParaRPr lang="en-US" altLang="ru-RU"/>
          </a:p>
        </p:txBody>
      </p:sp>
    </p:spTree>
    <p:extLst>
      <p:ext uri="{BB962C8B-B14F-4D97-AF65-F5344CB8AC3E}">
        <p14:creationId xmlns="" xmlns:p14="http://schemas.microsoft.com/office/powerpoint/2010/main" val="1073153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B307DE-9B31-4667-B7FC-631E59D63A7C}" type="datetimeFigureOut">
              <a:rPr lang="en-US"/>
              <a:pPr>
                <a:defRPr/>
              </a:pPr>
              <a:t>8/28/2020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235CA8-2D92-4B40-92C8-4CF021D7AC2F}" type="slidenum">
              <a:rPr lang="en-US" altLang="ru-RU"/>
              <a:pPr>
                <a:defRPr/>
              </a:pPr>
              <a:t>‹#›</a:t>
            </a:fld>
            <a:endParaRPr lang="en-US" altLang="ru-RU"/>
          </a:p>
        </p:txBody>
      </p:sp>
    </p:spTree>
    <p:extLst>
      <p:ext uri="{BB962C8B-B14F-4D97-AF65-F5344CB8AC3E}">
        <p14:creationId xmlns="" xmlns:p14="http://schemas.microsoft.com/office/powerpoint/2010/main" val="1947667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956338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672" y="0"/>
            <a:ext cx="7524328" cy="1069514"/>
          </a:xfrm>
          <a:prstGeom prst="rect">
            <a:avLst/>
          </a:prstGeom>
        </p:spPr>
        <p:txBody>
          <a:bodyPr/>
          <a:lstStyle>
            <a:lvl1pPr>
              <a:defRPr b="1" baseline="0">
                <a:solidFill>
                  <a:schemeClr val="accent6">
                    <a:lumMod val="50000"/>
                  </a:schemeClr>
                </a:solidFill>
                <a:latin typeface="Arial" pitchFamily="34" charset="0"/>
                <a:cs typeface="Arial" pitchFamily="34" charset="0"/>
              </a:defRPr>
            </a:lvl1pPr>
          </a:lstStyle>
          <a:p>
            <a:r>
              <a:rPr lang="ru-RU" altLang="ko-KR" smtClean="0"/>
              <a:t>Образец заголовка</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accent6">
                    <a:lumMod val="50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4"/>
            <a:ext cx="6563072" cy="4147865"/>
          </a:xfrm>
          <a:prstGeom prst="rect">
            <a:avLst/>
          </a:prstGeom>
        </p:spPr>
        <p:txBody>
          <a:bodyPr lIns="396000"/>
          <a:lstStyle>
            <a:lvl1pPr marL="0" indent="0">
              <a:buNone/>
              <a:defRPr sz="1400">
                <a:solidFill>
                  <a:schemeClr val="accent6">
                    <a:lumMod val="50000"/>
                  </a:schemeClr>
                </a:solidFill>
              </a:defRPr>
            </a:lvl1pPr>
          </a:lstStyle>
          <a:p>
            <a:pPr lvl="0"/>
            <a:r>
              <a:rPr lang="en-US" altLang="ko-KR" dirty="0" smtClean="0"/>
              <a:t>Click to edit Master text styles</a:t>
            </a:r>
          </a:p>
        </p:txBody>
      </p:sp>
    </p:spTree>
    <p:extLst>
      <p:ext uri="{BB962C8B-B14F-4D97-AF65-F5344CB8AC3E}">
        <p14:creationId xmlns="" xmlns:p14="http://schemas.microsoft.com/office/powerpoint/2010/main" val="3476250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54D482-9532-4B1D-8947-F50E6DE87AC8}" type="datetimeFigureOut">
              <a:rPr lang="en-US"/>
              <a:pPr>
                <a:defRPr/>
              </a:pPr>
              <a:t>8/28/2020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58E013-3379-413B-A53F-5D2210E2EB25}" type="slidenum">
              <a:rPr lang="en-US" altLang="ru-RU"/>
              <a:pPr>
                <a:defRPr/>
              </a:pPr>
              <a:t>‹#›</a:t>
            </a:fld>
            <a:endParaRPr lang="en-US" altLang="ru-RU"/>
          </a:p>
        </p:txBody>
      </p:sp>
    </p:spTree>
    <p:extLst>
      <p:ext uri="{BB962C8B-B14F-4D97-AF65-F5344CB8AC3E}">
        <p14:creationId xmlns="" xmlns:p14="http://schemas.microsoft.com/office/powerpoint/2010/main" val="4239033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FC7F67-ADE3-4A44-ACAA-411B7F1C9921}" type="datetimeFigureOut">
              <a:rPr lang="en-US"/>
              <a:pPr>
                <a:defRPr/>
              </a:pPr>
              <a:t>8/28/2020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46BC2C-A4E5-441D-8F85-339ABE2E1993}" type="slidenum">
              <a:rPr lang="en-US" altLang="ru-RU"/>
              <a:pPr>
                <a:defRPr/>
              </a:pPr>
              <a:t>‹#›</a:t>
            </a:fld>
            <a:endParaRPr lang="en-US" altLang="ru-RU"/>
          </a:p>
        </p:txBody>
      </p:sp>
    </p:spTree>
    <p:extLst>
      <p:ext uri="{BB962C8B-B14F-4D97-AF65-F5344CB8AC3E}">
        <p14:creationId xmlns="" xmlns:p14="http://schemas.microsoft.com/office/powerpoint/2010/main" val="2550343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33A3D41-61B3-4FA6-A604-D9F8AF5210B7}" type="datetimeFigureOut">
              <a:rPr lang="en-US"/>
              <a:pPr>
                <a:defRPr/>
              </a:pPr>
              <a:t>8/28/2020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BC78661-BFFB-48BA-9D59-485313799B92}" type="slidenum">
              <a:rPr lang="en-US" altLang="ru-RU"/>
              <a:pPr>
                <a:defRPr/>
              </a:pPr>
              <a:t>‹#›</a:t>
            </a:fld>
            <a:endParaRPr lang="en-US" altLang="ru-RU"/>
          </a:p>
        </p:txBody>
      </p:sp>
    </p:spTree>
    <p:extLst>
      <p:ext uri="{BB962C8B-B14F-4D97-AF65-F5344CB8AC3E}">
        <p14:creationId xmlns="" xmlns:p14="http://schemas.microsoft.com/office/powerpoint/2010/main" val="159799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810398D-467B-4459-8C6D-8CE2836C879F}" type="datetimeFigureOut">
              <a:rPr lang="en-US"/>
              <a:pPr>
                <a:defRPr/>
              </a:pPr>
              <a:t>8/28/2020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28A3E37-5342-412F-92A4-032A9FE36E02}" type="slidenum">
              <a:rPr lang="en-US" altLang="ru-RU"/>
              <a:pPr>
                <a:defRPr/>
              </a:pPr>
              <a:t>‹#›</a:t>
            </a:fld>
            <a:endParaRPr lang="en-US" altLang="ru-RU"/>
          </a:p>
        </p:txBody>
      </p:sp>
    </p:spTree>
    <p:extLst>
      <p:ext uri="{BB962C8B-B14F-4D97-AF65-F5344CB8AC3E}">
        <p14:creationId xmlns="" xmlns:p14="http://schemas.microsoft.com/office/powerpoint/2010/main" val="3581843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266821B-C19D-4345-9CA9-742C5ECA303F}" type="datetimeFigureOut">
              <a:rPr lang="en-US"/>
              <a:pPr>
                <a:defRPr/>
              </a:pPr>
              <a:t>8/28/2020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B6B2783-4F9C-418A-A3E7-F3FB2BD6AE52}" type="slidenum">
              <a:rPr lang="en-US" altLang="ru-RU"/>
              <a:pPr>
                <a:defRPr/>
              </a:pPr>
              <a:t>‹#›</a:t>
            </a:fld>
            <a:endParaRPr lang="en-US" altLang="ru-RU"/>
          </a:p>
        </p:txBody>
      </p:sp>
    </p:spTree>
    <p:extLst>
      <p:ext uri="{BB962C8B-B14F-4D97-AF65-F5344CB8AC3E}">
        <p14:creationId xmlns="" xmlns:p14="http://schemas.microsoft.com/office/powerpoint/2010/main" val="1078525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02C8337-EE7E-42A8-A54E-462214C2F6CA}" type="datetimeFigureOut">
              <a:rPr lang="en-US"/>
              <a:pPr>
                <a:defRPr/>
              </a:pPr>
              <a:t>8/28/2020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4D4C25-5BB2-4569-9CA9-4C05F5946A52}" type="slidenum">
              <a:rPr lang="en-US" altLang="ru-RU"/>
              <a:pPr>
                <a:defRPr/>
              </a:pPr>
              <a:t>‹#›</a:t>
            </a:fld>
            <a:endParaRPr lang="en-US" altLang="ru-RU"/>
          </a:p>
        </p:txBody>
      </p:sp>
    </p:spTree>
    <p:extLst>
      <p:ext uri="{BB962C8B-B14F-4D97-AF65-F5344CB8AC3E}">
        <p14:creationId xmlns="" xmlns:p14="http://schemas.microsoft.com/office/powerpoint/2010/main" val="1595835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35DF71C-97D8-4625-929A-32B9A4CC3092}" type="datetimeFigureOut">
              <a:rPr lang="en-US"/>
              <a:pPr>
                <a:defRPr/>
              </a:pPr>
              <a:t>8/28/2020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024A96-D431-48DA-956A-DFECDDACC1AF}" type="slidenum">
              <a:rPr lang="en-US" altLang="ru-RU"/>
              <a:pPr>
                <a:defRPr/>
              </a:pPr>
              <a:t>‹#›</a:t>
            </a:fld>
            <a:endParaRPr lang="en-US" altLang="ru-RU"/>
          </a:p>
        </p:txBody>
      </p:sp>
    </p:spTree>
    <p:extLst>
      <p:ext uri="{BB962C8B-B14F-4D97-AF65-F5344CB8AC3E}">
        <p14:creationId xmlns="" xmlns:p14="http://schemas.microsoft.com/office/powerpoint/2010/main" val="3871816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5E6BC30-159D-4122-9C61-DDD52631D37D}" type="datetimeFigureOut">
              <a:rPr lang="en-US"/>
              <a:pPr>
                <a:defRPr/>
              </a:pPr>
              <a:t>8/28/2020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15049E8-C1B8-49C9-9DAF-CD6332004E41}" type="slidenum">
              <a:rPr lang="en-US" altLang="ru-RU"/>
              <a:pPr>
                <a:defRPr/>
              </a:pPr>
              <a:t>‹#›</a:t>
            </a:fld>
            <a:endParaRPr lang="en-US" altLang="ru-RU"/>
          </a:p>
        </p:txBody>
      </p:sp>
    </p:spTree>
    <p:extLst>
      <p:ext uri="{BB962C8B-B14F-4D97-AF65-F5344CB8AC3E}">
        <p14:creationId xmlns="" xmlns:p14="http://schemas.microsoft.com/office/powerpoint/2010/main" val="345148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ru-RU"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latinLnBrk="1" hangingPunct="1">
              <a:spcBef>
                <a:spcPts val="0"/>
              </a:spcBef>
              <a:spcAft>
                <a:spcPts val="0"/>
              </a:spcAft>
              <a:defRPr sz="1200">
                <a:solidFill>
                  <a:schemeClr val="tx1">
                    <a:tint val="75000"/>
                  </a:schemeClr>
                </a:solidFill>
                <a:latin typeface="+mn-lt"/>
                <a:ea typeface="+mn-ea"/>
              </a:defRPr>
            </a:lvl1pPr>
          </a:lstStyle>
          <a:p>
            <a:pPr>
              <a:defRPr/>
            </a:pPr>
            <a:fld id="{E5F3CF66-C092-461A-9954-46B133E79EC6}" type="datetimeFigureOut">
              <a:rPr lang="en-US"/>
              <a:pPr>
                <a:defRPr/>
              </a:pPr>
              <a:t>8/28/2020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latinLnBrk="1" hangingPunct="1">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latinLnBrk="1" hangingPunct="1">
              <a:defRPr sz="1200">
                <a:solidFill>
                  <a:srgbClr val="898989"/>
                </a:solidFill>
                <a:latin typeface="Calibri" panose="020F0502020204030204" pitchFamily="34" charset="0"/>
                <a:ea typeface="+mn-ea"/>
              </a:defRPr>
            </a:lvl1pPr>
          </a:lstStyle>
          <a:p>
            <a:pPr>
              <a:defRPr/>
            </a:pPr>
            <a:fld id="{293B841E-C26F-473C-BBE3-E5FC2E2F8E40}" type="slidenum">
              <a:rPr lang="en-US" altLang="ru-RU"/>
              <a:pPr>
                <a:defRPr/>
              </a:pPr>
              <a:t>‹#›</a:t>
            </a:fld>
            <a:endParaRPr lang="en-US" altLang="ru-RU"/>
          </a:p>
        </p:txBody>
      </p:sp>
    </p:spTree>
  </p:cSld>
  <p:clrMap bg1="lt1" tx1="dk1" bg2="lt2" tx2="dk2" accent1="accent1" accent2="accent2" accent3="accent3" accent4="accent4" accent5="accent5" accent6="accent6" hlink="hlink" folHlink="folHlink"/>
  <p:sldLayoutIdLst>
    <p:sldLayoutId id="2147485299" r:id="rId1"/>
    <p:sldLayoutId id="2147485300" r:id="rId2"/>
    <p:sldLayoutId id="2147485301" r:id="rId3"/>
    <p:sldLayoutId id="2147485302" r:id="rId4"/>
    <p:sldLayoutId id="2147485303" r:id="rId5"/>
    <p:sldLayoutId id="2147485304" r:id="rId6"/>
    <p:sldLayoutId id="2147485305" r:id="rId7"/>
    <p:sldLayoutId id="2147485306" r:id="rId8"/>
    <p:sldLayoutId id="2147485307" r:id="rId9"/>
    <p:sldLayoutId id="2147485308" r:id="rId10"/>
    <p:sldLayoutId id="2147485309" r:id="rId11"/>
    <p:sldLayoutId id="2147485310" r:id="rId12"/>
    <p:sldLayoutId id="2147485311" r:id="rId13"/>
  </p:sldLayoutIdLst>
  <p:txStyles>
    <p:titleStyle>
      <a:lvl1pPr algn="ctr" rtl="0" eaLnBrk="0" fontAlgn="base" hangingPunct="0">
        <a:spcBef>
          <a:spcPct val="0"/>
        </a:spcBef>
        <a:spcAft>
          <a:spcPct val="0"/>
        </a:spcAft>
        <a:defRPr sz="4400" kern="1200">
          <a:solidFill>
            <a:schemeClr val="tx1"/>
          </a:solidFill>
          <a:latin typeface="+mj-lt"/>
          <a:ea typeface="맑은 고딕" pitchFamily="34" charset="-127"/>
          <a:cs typeface="맑은 고딕"/>
        </a:defRPr>
      </a:lvl1pPr>
      <a:lvl2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2pPr>
      <a:lvl3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3pPr>
      <a:lvl4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4pPr>
      <a:lvl5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5pPr>
      <a:lvl6pPr marL="457200" algn="ctr" rtl="0" fontAlgn="base">
        <a:spcBef>
          <a:spcPct val="0"/>
        </a:spcBef>
        <a:spcAft>
          <a:spcPct val="0"/>
        </a:spcAft>
        <a:defRPr sz="4400">
          <a:solidFill>
            <a:schemeClr val="tx1"/>
          </a:solidFill>
          <a:latin typeface="Calibri" pitchFamily="34" charset="0"/>
          <a:ea typeface="맑은 고딕"/>
          <a:cs typeface="맑은 고딕"/>
        </a:defRPr>
      </a:lvl6pPr>
      <a:lvl7pPr marL="914400" algn="ctr" rtl="0" fontAlgn="base">
        <a:spcBef>
          <a:spcPct val="0"/>
        </a:spcBef>
        <a:spcAft>
          <a:spcPct val="0"/>
        </a:spcAft>
        <a:defRPr sz="4400">
          <a:solidFill>
            <a:schemeClr val="tx1"/>
          </a:solidFill>
          <a:latin typeface="Calibri" pitchFamily="34" charset="0"/>
          <a:ea typeface="맑은 고딕"/>
          <a:cs typeface="맑은 고딕"/>
        </a:defRPr>
      </a:lvl7pPr>
      <a:lvl8pPr marL="1371600" algn="ctr" rtl="0" fontAlgn="base">
        <a:spcBef>
          <a:spcPct val="0"/>
        </a:spcBef>
        <a:spcAft>
          <a:spcPct val="0"/>
        </a:spcAft>
        <a:defRPr sz="4400">
          <a:solidFill>
            <a:schemeClr val="tx1"/>
          </a:solidFill>
          <a:latin typeface="Calibri" pitchFamily="34" charset="0"/>
          <a:ea typeface="맑은 고딕"/>
          <a:cs typeface="맑은 고딕"/>
        </a:defRPr>
      </a:lvl8pPr>
      <a:lvl9pPr marL="1828800" algn="ctr" rtl="0" fontAlgn="base">
        <a:spcBef>
          <a:spcPct val="0"/>
        </a:spcBef>
        <a:spcAft>
          <a:spcPct val="0"/>
        </a:spcAft>
        <a:defRPr sz="4400">
          <a:solidFill>
            <a:schemeClr val="tx1"/>
          </a:solidFill>
          <a:latin typeface="Calibri" pitchFamily="34" charset="0"/>
          <a:ea typeface="맑은 고딕"/>
          <a:cs typeface="맑은 고딕"/>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맑은 고딕" pitchFamily="34" charset="-127"/>
          <a:cs typeface="맑은 고딕"/>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맑은 고딕" pitchFamily="34" charset="-127"/>
          <a:cs typeface="맑은 고딕"/>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맑은 고딕" pitchFamily="34" charset="-127"/>
          <a:cs typeface="맑은 고딕"/>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맑은 고딕" pitchFamily="34" charset="-127"/>
          <a:cs typeface="맑은 고딕"/>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맑은 고딕" pitchFamily="34" charset="-127"/>
          <a:cs typeface="맑은 고딕"/>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85720" y="2285992"/>
            <a:ext cx="8429684" cy="2554545"/>
          </a:xfrm>
          <a:prstGeom prst="rect">
            <a:avLst/>
          </a:prstGeom>
        </p:spPr>
        <p:txBody>
          <a:bodyPr wrap="square">
            <a:spAutoFit/>
          </a:bodyPr>
          <a:lstStyle/>
          <a:p>
            <a:pPr algn="ctr"/>
            <a:r>
              <a:rPr lang="ru-RU" sz="3200" b="1" i="1" spc="-50" smtClean="0">
                <a:solidFill>
                  <a:srgbClr val="005DA2"/>
                </a:solidFill>
                <a:effectLst>
                  <a:outerShdw blurRad="38100" dist="38100" dir="2700000" algn="tl">
                    <a:srgbClr val="000000">
                      <a:alpha val="43137"/>
                    </a:srgbClr>
                  </a:outerShdw>
                </a:effectLst>
                <a:latin typeface="Bookman Old Style" pitchFamily="18" charset="0"/>
                <a:ea typeface="+mn-ea"/>
                <a:cs typeface="Arial" pitchFamily="34" charset="0"/>
              </a:rPr>
              <a:t>Модель о</a:t>
            </a:r>
            <a:r>
              <a:rPr lang="ru-RU" sz="3200" b="1" i="1" spc="-50" smtClean="0">
                <a:solidFill>
                  <a:srgbClr val="005DA2"/>
                </a:solidFill>
                <a:effectLst>
                  <a:outerShdw blurRad="38100" dist="38100" dir="2700000" algn="tl">
                    <a:srgbClr val="000000">
                      <a:alpha val="43137"/>
                    </a:srgbClr>
                  </a:outerShdw>
                </a:effectLst>
                <a:latin typeface="Bookman Old Style" pitchFamily="18" charset="0"/>
                <a:ea typeface="+mn-ea"/>
                <a:cs typeface="Arial" pitchFamily="34" charset="0"/>
              </a:rPr>
              <a:t>рганизации </a:t>
            </a:r>
            <a:r>
              <a:rPr lang="ru-RU" sz="3200" b="1" i="1" spc="-50" dirty="0" smtClean="0">
                <a:solidFill>
                  <a:srgbClr val="005DA2"/>
                </a:solidFill>
                <a:effectLst>
                  <a:outerShdw blurRad="38100" dist="38100" dir="2700000" algn="tl">
                    <a:srgbClr val="000000">
                      <a:alpha val="43137"/>
                    </a:srgbClr>
                  </a:outerShdw>
                </a:effectLst>
                <a:latin typeface="Bookman Old Style" pitchFamily="18" charset="0"/>
                <a:ea typeface="+mn-ea"/>
                <a:cs typeface="Arial" pitchFamily="34" charset="0"/>
              </a:rPr>
              <a:t>работы                   ГБОУ СОШ </a:t>
            </a:r>
            <a:r>
              <a:rPr lang="ru-RU" sz="3200" b="1" i="1" spc="-50" dirty="0" err="1" smtClean="0">
                <a:solidFill>
                  <a:srgbClr val="005DA2"/>
                </a:solidFill>
                <a:effectLst>
                  <a:outerShdw blurRad="38100" dist="38100" dir="2700000" algn="tl">
                    <a:srgbClr val="000000">
                      <a:alpha val="43137"/>
                    </a:srgbClr>
                  </a:outerShdw>
                </a:effectLst>
                <a:latin typeface="Bookman Old Style" pitchFamily="18" charset="0"/>
                <a:ea typeface="+mn-ea"/>
                <a:cs typeface="Arial" pitchFamily="34" charset="0"/>
              </a:rPr>
              <a:t>с.Сиделькино</a:t>
            </a:r>
            <a:endParaRPr lang="ru-RU" sz="3200" b="1" i="1" spc="-50" dirty="0" smtClean="0">
              <a:solidFill>
                <a:srgbClr val="005DA2"/>
              </a:solidFill>
              <a:effectLst>
                <a:outerShdw blurRad="38100" dist="38100" dir="2700000" algn="tl">
                  <a:srgbClr val="000000">
                    <a:alpha val="43137"/>
                  </a:srgbClr>
                </a:outerShdw>
              </a:effectLst>
              <a:latin typeface="Bookman Old Style" pitchFamily="18" charset="0"/>
              <a:ea typeface="+mn-ea"/>
              <a:cs typeface="Arial" pitchFamily="34" charset="0"/>
            </a:endParaRPr>
          </a:p>
          <a:p>
            <a:pPr algn="ctr"/>
            <a:r>
              <a:rPr lang="ru-RU" sz="3200" b="1" i="1" spc="-50" dirty="0" smtClean="0">
                <a:solidFill>
                  <a:srgbClr val="005DA2"/>
                </a:solidFill>
                <a:effectLst>
                  <a:outerShdw blurRad="38100" dist="38100" dir="2700000" algn="tl">
                    <a:srgbClr val="000000">
                      <a:alpha val="43137"/>
                    </a:srgbClr>
                  </a:outerShdw>
                </a:effectLst>
                <a:latin typeface="Bookman Old Style" pitchFamily="18" charset="0"/>
                <a:ea typeface="+mn-ea"/>
                <a:cs typeface="Arial" pitchFamily="34" charset="0"/>
              </a:rPr>
              <a:t>с 1 сентября 2020 года </a:t>
            </a:r>
          </a:p>
          <a:p>
            <a:pPr algn="ctr"/>
            <a:r>
              <a:rPr lang="ru-RU" sz="3200" b="1" i="1" spc="-50" dirty="0" smtClean="0">
                <a:solidFill>
                  <a:srgbClr val="005DA2"/>
                </a:solidFill>
                <a:effectLst>
                  <a:outerShdw blurRad="38100" dist="38100" dir="2700000" algn="tl">
                    <a:srgbClr val="000000">
                      <a:alpha val="43137"/>
                    </a:srgbClr>
                  </a:outerShdw>
                </a:effectLst>
                <a:latin typeface="Bookman Old Style" pitchFamily="18" charset="0"/>
                <a:ea typeface="+mn-ea"/>
                <a:cs typeface="Arial" pitchFamily="34" charset="0"/>
              </a:rPr>
              <a:t>в соответствии с СП 3.1/2.4 3598-20 от 30.06.2020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lstStyle/>
          <a:p>
            <a:pPr algn="l"/>
            <a:r>
              <a:rPr lang="ru-RU" sz="1800" b="1" dirty="0" smtClean="0">
                <a:solidFill>
                  <a:schemeClr val="accent1">
                    <a:lumMod val="75000"/>
                  </a:schemeClr>
                </a:solidFill>
                <a:latin typeface="Times New Roman" pitchFamily="18" charset="0"/>
                <a:cs typeface="Times New Roman" pitchFamily="18" charset="0"/>
              </a:rPr>
              <a:t>Схема организации пропускного режима   </a:t>
            </a:r>
            <a:endParaRPr lang="ru-RU" sz="1800" b="1" dirty="0">
              <a:solidFill>
                <a:schemeClr val="accent1">
                  <a:lumMod val="75000"/>
                </a:schemeClr>
              </a:solidFill>
              <a:latin typeface="Times New Roman" pitchFamily="18" charset="0"/>
              <a:cs typeface="Times New Roman" pitchFamily="18" charset="0"/>
            </a:endParaRPr>
          </a:p>
        </p:txBody>
      </p:sp>
      <p:sp>
        <p:nvSpPr>
          <p:cNvPr id="3" name="Скругленный прямоугольник 2"/>
          <p:cNvSpPr/>
          <p:nvPr/>
        </p:nvSpPr>
        <p:spPr>
          <a:xfrm>
            <a:off x="5000628" y="357166"/>
            <a:ext cx="3571900"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t>Входная группа</a:t>
            </a:r>
            <a:endParaRPr lang="ru-RU" b="1" dirty="0"/>
          </a:p>
        </p:txBody>
      </p:sp>
      <p:pic>
        <p:nvPicPr>
          <p:cNvPr id="1026" name="Picture 2" descr="C:\Users\Sidelkino\Desktop\план.png"/>
          <p:cNvPicPr>
            <a:picLocks noChangeAspect="1" noChangeArrowheads="1"/>
          </p:cNvPicPr>
          <p:nvPr/>
        </p:nvPicPr>
        <p:blipFill>
          <a:blip r:embed="rId2"/>
          <a:srcRect/>
          <a:stretch>
            <a:fillRect/>
          </a:stretch>
        </p:blipFill>
        <p:spPr bwMode="auto">
          <a:xfrm>
            <a:off x="142844" y="1500174"/>
            <a:ext cx="8756650" cy="3906837"/>
          </a:xfrm>
          <a:prstGeom prst="rect">
            <a:avLst/>
          </a:prstGeom>
          <a:noFill/>
        </p:spPr>
      </p:pic>
      <p:sp>
        <p:nvSpPr>
          <p:cNvPr id="5" name="Прямоугольник 4"/>
          <p:cNvSpPr/>
          <p:nvPr/>
        </p:nvSpPr>
        <p:spPr>
          <a:xfrm>
            <a:off x="2643174" y="1785926"/>
            <a:ext cx="214314"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8215338"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3857620"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4429124"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5357818" y="4286256"/>
            <a:ext cx="142876"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5786446"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6858016" y="4286256"/>
            <a:ext cx="142876"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7429520" y="4286256"/>
            <a:ext cx="142876"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8143900"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p:cNvSpPr/>
          <p:nvPr/>
        </p:nvSpPr>
        <p:spPr>
          <a:xfrm>
            <a:off x="2928926" y="4286256"/>
            <a:ext cx="285752"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p:cNvSpPr/>
          <p:nvPr/>
        </p:nvSpPr>
        <p:spPr>
          <a:xfrm>
            <a:off x="2500298"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4429124" y="5072074"/>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1428728"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1000100"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428596"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2571736" y="3071810"/>
            <a:ext cx="142876"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2786050" y="3071810"/>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p:cNvSpPr/>
          <p:nvPr/>
        </p:nvSpPr>
        <p:spPr>
          <a:xfrm>
            <a:off x="428596" y="4286256"/>
            <a:ext cx="214314"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3" name="Picture 6" descr="https://ae01.alicdn.com/kf/HTB14TYUNpXXXXcJXpXXq6xXFXXXI/-.jp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p:blipFill>
        <p:spPr bwMode="auto">
          <a:xfrm>
            <a:off x="5000628" y="4214818"/>
            <a:ext cx="264712" cy="525154"/>
          </a:xfrm>
          <a:prstGeom prst="rect">
            <a:avLst/>
          </a:prstGeom>
          <a:noFill/>
          <a:extLst>
            <a:ext uri="{909E8E84-426E-40DD-AFC4-6F175D3DCCD1}">
              <a14:hiddenFill xmlns="" xmlns:a14="http://schemas.microsoft.com/office/drawing/2010/main">
                <a:solidFill>
                  <a:srgbClr val="FFFFFF"/>
                </a:solidFill>
              </a14:hiddenFill>
            </a:ext>
          </a:extLst>
        </p:spPr>
      </p:pic>
      <p:pic>
        <p:nvPicPr>
          <p:cNvPr id="24" name="Picture 6" descr="https://ae01.alicdn.com/kf/HTB14TYUNpXXXXcJXpXXq6xXFXXXI/-.jpg"/>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p:blipFill>
        <p:spPr bwMode="auto">
          <a:xfrm>
            <a:off x="8501090" y="3500438"/>
            <a:ext cx="264712" cy="525154"/>
          </a:xfrm>
          <a:prstGeom prst="rect">
            <a:avLst/>
          </a:prstGeom>
          <a:noFill/>
          <a:extLst>
            <a:ext uri="{909E8E84-426E-40DD-AFC4-6F175D3DCCD1}">
              <a14:hiddenFill xmlns="" xmlns:a14="http://schemas.microsoft.com/office/drawing/2010/main">
                <a:solidFill>
                  <a:srgbClr val="FFFFFF"/>
                </a:solidFill>
              </a14:hiddenFill>
            </a:ext>
          </a:extLst>
        </p:spPr>
      </p:pic>
      <p:pic>
        <p:nvPicPr>
          <p:cNvPr id="25" name="Picture 2" descr="https://sushi-ruki.ru/images/detailed/3/dezon_antiseptik_0.25l_nasos.jpg"/>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29712" t="8896" r="29668" b="6055"/>
          <a:stretch/>
        </p:blipFill>
        <p:spPr bwMode="auto">
          <a:xfrm>
            <a:off x="4643438" y="4214818"/>
            <a:ext cx="227040" cy="567599"/>
          </a:xfrm>
          <a:prstGeom prst="rect">
            <a:avLst/>
          </a:prstGeom>
          <a:noFill/>
          <a:extLst>
            <a:ext uri="{909E8E84-426E-40DD-AFC4-6F175D3DCCD1}">
              <a14:hiddenFill xmlns="" xmlns:a14="http://schemas.microsoft.com/office/drawing/2010/main">
                <a:solidFill>
                  <a:srgbClr val="FFFFFF"/>
                </a:solidFill>
              </a14:hiddenFill>
            </a:ext>
          </a:extLst>
        </p:spPr>
      </p:pic>
      <p:pic>
        <p:nvPicPr>
          <p:cNvPr id="26" name="Picture 2" descr="https://sushi-ruki.ru/images/detailed/3/dezon_antiseptik_0.25l_nasos.jpg"/>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29712" t="8896" r="29668" b="6055"/>
          <a:stretch/>
        </p:blipFill>
        <p:spPr bwMode="auto">
          <a:xfrm>
            <a:off x="8215338" y="3500438"/>
            <a:ext cx="227040" cy="567599"/>
          </a:xfrm>
          <a:prstGeom prst="rect">
            <a:avLst/>
          </a:prstGeom>
          <a:noFill/>
          <a:extLst>
            <a:ext uri="{909E8E84-426E-40DD-AFC4-6F175D3DCCD1}">
              <a14:hiddenFill xmlns="" xmlns:a14="http://schemas.microsoft.com/office/drawing/2010/main">
                <a:solidFill>
                  <a:srgbClr val="FFFFFF"/>
                </a:solidFill>
              </a14:hiddenFill>
            </a:ext>
          </a:extLst>
        </p:spPr>
      </p:pic>
      <p:sp>
        <p:nvSpPr>
          <p:cNvPr id="27" name="Прямоугольник 26"/>
          <p:cNvSpPr/>
          <p:nvPr/>
        </p:nvSpPr>
        <p:spPr>
          <a:xfrm>
            <a:off x="3000364" y="4357694"/>
            <a:ext cx="714380" cy="571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8 класс</a:t>
            </a:r>
            <a:endParaRPr lang="ru-RU" sz="1200" dirty="0">
              <a:solidFill>
                <a:schemeClr val="tx1"/>
              </a:solidFill>
              <a:latin typeface="Times New Roman" pitchFamily="18" charset="0"/>
              <a:cs typeface="Times New Roman" pitchFamily="18" charset="0"/>
            </a:endParaRPr>
          </a:p>
        </p:txBody>
      </p:sp>
      <p:sp>
        <p:nvSpPr>
          <p:cNvPr id="28" name="Прямоугольник 27"/>
          <p:cNvSpPr/>
          <p:nvPr/>
        </p:nvSpPr>
        <p:spPr>
          <a:xfrm>
            <a:off x="5929322" y="4357694"/>
            <a:ext cx="714380" cy="571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10 класс</a:t>
            </a:r>
            <a:endParaRPr lang="ru-RU" sz="1200" dirty="0">
              <a:solidFill>
                <a:schemeClr val="tx1"/>
              </a:solidFill>
              <a:latin typeface="Times New Roman" pitchFamily="18" charset="0"/>
              <a:cs typeface="Times New Roman" pitchFamily="18" charset="0"/>
            </a:endParaRPr>
          </a:p>
        </p:txBody>
      </p:sp>
      <p:sp>
        <p:nvSpPr>
          <p:cNvPr id="29" name="Прямоугольник 28"/>
          <p:cNvSpPr/>
          <p:nvPr/>
        </p:nvSpPr>
        <p:spPr>
          <a:xfrm>
            <a:off x="7358082" y="4286256"/>
            <a:ext cx="714380" cy="71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9 класс</a:t>
            </a:r>
            <a:endParaRPr lang="ru-RU" sz="1200" dirty="0">
              <a:solidFill>
                <a:schemeClr val="tx1"/>
              </a:solidFill>
              <a:latin typeface="Times New Roman" pitchFamily="18" charset="0"/>
              <a:cs typeface="Times New Roman" pitchFamily="18" charset="0"/>
            </a:endParaRPr>
          </a:p>
        </p:txBody>
      </p:sp>
      <p:sp>
        <p:nvSpPr>
          <p:cNvPr id="30" name="Прямоугольник 29"/>
          <p:cNvSpPr/>
          <p:nvPr/>
        </p:nvSpPr>
        <p:spPr>
          <a:xfrm>
            <a:off x="428596" y="4286256"/>
            <a:ext cx="1928826" cy="714380"/>
          </a:xfrm>
          <a:prstGeom prst="rect">
            <a:avLst/>
          </a:prstGeom>
          <a:solidFill>
            <a:srgbClr val="FFFF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Столовая</a:t>
            </a:r>
            <a:endParaRPr lang="ru-RU" sz="1200" dirty="0">
              <a:solidFill>
                <a:schemeClr val="tx1"/>
              </a:solidFill>
              <a:latin typeface="Times New Roman" pitchFamily="18" charset="0"/>
              <a:cs typeface="Times New Roman" pitchFamily="18" charset="0"/>
            </a:endParaRPr>
          </a:p>
        </p:txBody>
      </p:sp>
      <p:sp>
        <p:nvSpPr>
          <p:cNvPr id="31" name="Прямоугольник 30"/>
          <p:cNvSpPr/>
          <p:nvPr/>
        </p:nvSpPr>
        <p:spPr>
          <a:xfrm>
            <a:off x="5286380" y="4286256"/>
            <a:ext cx="428628" cy="714380"/>
          </a:xfrm>
          <a:prstGeom prst="rect">
            <a:avLst/>
          </a:prstGeom>
          <a:solidFill>
            <a:schemeClr val="accent3">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100" dirty="0" smtClean="0">
                <a:solidFill>
                  <a:schemeClr val="tx1"/>
                </a:solidFill>
                <a:latin typeface="Times New Roman" pitchFamily="18" charset="0"/>
                <a:cs typeface="Times New Roman" pitchFamily="18" charset="0"/>
              </a:rPr>
              <a:t>Комната ожидания</a:t>
            </a:r>
            <a:endParaRPr lang="ru-RU" sz="1100" dirty="0">
              <a:solidFill>
                <a:schemeClr val="tx1"/>
              </a:solidFill>
              <a:latin typeface="Times New Roman" pitchFamily="18" charset="0"/>
              <a:cs typeface="Times New Roman" pitchFamily="18" charset="0"/>
            </a:endParaRPr>
          </a:p>
        </p:txBody>
      </p:sp>
      <p:sp>
        <p:nvSpPr>
          <p:cNvPr id="32" name="Прямоугольник 31"/>
          <p:cNvSpPr/>
          <p:nvPr/>
        </p:nvSpPr>
        <p:spPr>
          <a:xfrm>
            <a:off x="2643174" y="2000240"/>
            <a:ext cx="642942" cy="9286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200" dirty="0" smtClean="0">
                <a:solidFill>
                  <a:schemeClr val="tx1"/>
                </a:solidFill>
                <a:latin typeface="Times New Roman" pitchFamily="18" charset="0"/>
                <a:cs typeface="Times New Roman" pitchFamily="18" charset="0"/>
              </a:rPr>
              <a:t>Спортивный зал</a:t>
            </a:r>
            <a:endParaRPr lang="ru-RU" sz="1200" dirty="0">
              <a:solidFill>
                <a:schemeClr val="tx1"/>
              </a:solidFill>
              <a:latin typeface="Times New Roman" pitchFamily="18" charset="0"/>
              <a:cs typeface="Times New Roman" pitchFamily="18" charset="0"/>
            </a:endParaRPr>
          </a:p>
        </p:txBody>
      </p:sp>
      <p:sp>
        <p:nvSpPr>
          <p:cNvPr id="33" name="Прямоугольник 32"/>
          <p:cNvSpPr/>
          <p:nvPr/>
        </p:nvSpPr>
        <p:spPr>
          <a:xfrm>
            <a:off x="2214546" y="3857628"/>
            <a:ext cx="142876" cy="500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solidFill>
                <a:schemeClr val="tx1"/>
              </a:solidFill>
              <a:latin typeface="Times New Roman" pitchFamily="18" charset="0"/>
              <a:cs typeface="Times New Roman" pitchFamily="18" charset="0"/>
            </a:endParaRPr>
          </a:p>
        </p:txBody>
      </p:sp>
      <p:sp>
        <p:nvSpPr>
          <p:cNvPr id="34" name="Прямоугольник 33"/>
          <p:cNvSpPr/>
          <p:nvPr/>
        </p:nvSpPr>
        <p:spPr>
          <a:xfrm>
            <a:off x="8501090" y="4000504"/>
            <a:ext cx="428628"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solidFill>
                <a:schemeClr val="tx1"/>
              </a:solidFill>
              <a:latin typeface="Times New Roman" pitchFamily="18" charset="0"/>
              <a:cs typeface="Times New Roman" pitchFamily="18" charset="0"/>
            </a:endParaRPr>
          </a:p>
        </p:txBody>
      </p:sp>
      <p:sp>
        <p:nvSpPr>
          <p:cNvPr id="35" name="Прямоугольник 34"/>
          <p:cNvSpPr/>
          <p:nvPr/>
        </p:nvSpPr>
        <p:spPr>
          <a:xfrm>
            <a:off x="4572000" y="5000636"/>
            <a:ext cx="214314" cy="571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solidFill>
                <a:schemeClr val="tx1"/>
              </a:solidFill>
              <a:latin typeface="Times New Roman" pitchFamily="18" charset="0"/>
              <a:cs typeface="Times New Roman" pitchFamily="18" charset="0"/>
            </a:endParaRPr>
          </a:p>
        </p:txBody>
      </p:sp>
      <p:sp>
        <p:nvSpPr>
          <p:cNvPr id="37" name="Прямоугольник 36"/>
          <p:cNvSpPr/>
          <p:nvPr/>
        </p:nvSpPr>
        <p:spPr>
          <a:xfrm>
            <a:off x="7215206" y="2571744"/>
            <a:ext cx="1643074" cy="500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Вход  и выход </a:t>
            </a:r>
          </a:p>
          <a:p>
            <a:pPr algn="ctr"/>
            <a:r>
              <a:rPr lang="ru-RU" sz="1200" dirty="0" smtClean="0">
                <a:solidFill>
                  <a:schemeClr val="tx1"/>
                </a:solidFill>
                <a:latin typeface="Times New Roman" pitchFamily="18" charset="0"/>
                <a:cs typeface="Times New Roman" pitchFamily="18" charset="0"/>
              </a:rPr>
              <a:t>для 7-11 классов</a:t>
            </a:r>
            <a:endParaRPr lang="ru-RU" sz="1200" dirty="0">
              <a:solidFill>
                <a:schemeClr val="tx1"/>
              </a:solidFill>
              <a:latin typeface="Times New Roman" pitchFamily="18" charset="0"/>
              <a:cs typeface="Times New Roman" pitchFamily="18" charset="0"/>
            </a:endParaRPr>
          </a:p>
        </p:txBody>
      </p:sp>
      <p:sp>
        <p:nvSpPr>
          <p:cNvPr id="38" name="Прямоугольник 37"/>
          <p:cNvSpPr/>
          <p:nvPr/>
        </p:nvSpPr>
        <p:spPr>
          <a:xfrm>
            <a:off x="4071934" y="5500702"/>
            <a:ext cx="1571636" cy="500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Вход и выход</a:t>
            </a:r>
          </a:p>
          <a:p>
            <a:pPr algn="ctr"/>
            <a:r>
              <a:rPr lang="ru-RU" sz="1200" dirty="0" smtClean="0">
                <a:solidFill>
                  <a:schemeClr val="tx1"/>
                </a:solidFill>
                <a:latin typeface="Times New Roman" pitchFamily="18" charset="0"/>
                <a:cs typeface="Times New Roman" pitchFamily="18" charset="0"/>
              </a:rPr>
              <a:t> для 1-6 классов</a:t>
            </a:r>
            <a:endParaRPr lang="ru-RU" sz="1200" dirty="0">
              <a:solidFill>
                <a:schemeClr val="tx1"/>
              </a:solidFill>
              <a:latin typeface="Times New Roman" pitchFamily="18" charset="0"/>
              <a:cs typeface="Times New Roman" pitchFamily="18" charset="0"/>
            </a:endParaRPr>
          </a:p>
        </p:txBody>
      </p:sp>
      <p:sp>
        <p:nvSpPr>
          <p:cNvPr id="39" name="TextBox 38"/>
          <p:cNvSpPr txBox="1"/>
          <p:nvPr/>
        </p:nvSpPr>
        <p:spPr>
          <a:xfrm>
            <a:off x="5643570" y="5572140"/>
            <a:ext cx="1598917" cy="738664"/>
          </a:xfrm>
          <a:prstGeom prst="rect">
            <a:avLst/>
          </a:prstGeom>
          <a:noFill/>
        </p:spPr>
        <p:txBody>
          <a:bodyPr wrap="square" rtlCol="0">
            <a:spAutoFit/>
          </a:bodyPr>
          <a:lstStyle/>
          <a:p>
            <a:r>
              <a:rPr lang="ru-RU" sz="1050" dirty="0" smtClean="0">
                <a:latin typeface="Times New Roman" pitchFamily="18" charset="0"/>
                <a:cs typeface="Times New Roman" pitchFamily="18" charset="0"/>
              </a:rPr>
              <a:t>Время прихода:</a:t>
            </a:r>
          </a:p>
          <a:p>
            <a:r>
              <a:rPr lang="ru-RU" sz="1050" dirty="0" smtClean="0">
                <a:latin typeface="Times New Roman" pitchFamily="18" charset="0"/>
                <a:cs typeface="Times New Roman" pitchFamily="18" charset="0"/>
              </a:rPr>
              <a:t>1-2,5 </a:t>
            </a:r>
            <a:r>
              <a:rPr lang="ru-RU" sz="1050" dirty="0" err="1">
                <a:latin typeface="Times New Roman" pitchFamily="18" charset="0"/>
                <a:cs typeface="Times New Roman" pitchFamily="18" charset="0"/>
              </a:rPr>
              <a:t>кл</a:t>
            </a:r>
            <a:r>
              <a:rPr lang="ru-RU" sz="1050" dirty="0">
                <a:latin typeface="Times New Roman" pitchFamily="18" charset="0"/>
                <a:cs typeface="Times New Roman" pitchFamily="18" charset="0"/>
              </a:rPr>
              <a:t> </a:t>
            </a:r>
            <a:r>
              <a:rPr lang="ru-RU" sz="1050" dirty="0" smtClean="0">
                <a:latin typeface="Times New Roman" pitchFamily="18" charset="0"/>
                <a:cs typeface="Times New Roman" pitchFamily="18" charset="0"/>
              </a:rPr>
              <a:t>    8.00-8.15</a:t>
            </a:r>
            <a:endParaRPr lang="ru-RU" sz="1050" dirty="0">
              <a:latin typeface="Times New Roman" pitchFamily="18" charset="0"/>
              <a:cs typeface="Times New Roman" pitchFamily="18" charset="0"/>
            </a:endParaRPr>
          </a:p>
          <a:p>
            <a:r>
              <a:rPr lang="ru-RU" sz="1050" dirty="0" smtClean="0">
                <a:latin typeface="Times New Roman" pitchFamily="18" charset="0"/>
                <a:cs typeface="Times New Roman" pitchFamily="18" charset="0"/>
              </a:rPr>
              <a:t>3-4,6 </a:t>
            </a:r>
            <a:r>
              <a:rPr lang="ru-RU" sz="1050" dirty="0" err="1">
                <a:latin typeface="Times New Roman" pitchFamily="18" charset="0"/>
                <a:cs typeface="Times New Roman" pitchFamily="18" charset="0"/>
              </a:rPr>
              <a:t>кл</a:t>
            </a:r>
            <a:r>
              <a:rPr lang="ru-RU" sz="1050" dirty="0">
                <a:latin typeface="Times New Roman" pitchFamily="18" charset="0"/>
                <a:cs typeface="Times New Roman" pitchFamily="18" charset="0"/>
              </a:rPr>
              <a:t>  </a:t>
            </a:r>
            <a:r>
              <a:rPr lang="ru-RU" sz="1050" dirty="0" smtClean="0">
                <a:latin typeface="Times New Roman" pitchFamily="18" charset="0"/>
                <a:cs typeface="Times New Roman" pitchFamily="18" charset="0"/>
              </a:rPr>
              <a:t>   8.15-8.30</a:t>
            </a:r>
            <a:endParaRPr lang="ru-RU" sz="1050" dirty="0">
              <a:latin typeface="Times New Roman" pitchFamily="18" charset="0"/>
              <a:cs typeface="Times New Roman" pitchFamily="18" charset="0"/>
            </a:endParaRPr>
          </a:p>
          <a:p>
            <a:endParaRPr lang="ru-RU" sz="1050" dirty="0"/>
          </a:p>
        </p:txBody>
      </p:sp>
      <p:sp>
        <p:nvSpPr>
          <p:cNvPr id="40" name="TextBox 39"/>
          <p:cNvSpPr txBox="1"/>
          <p:nvPr/>
        </p:nvSpPr>
        <p:spPr>
          <a:xfrm>
            <a:off x="7000892" y="1428736"/>
            <a:ext cx="1598917" cy="738664"/>
          </a:xfrm>
          <a:prstGeom prst="rect">
            <a:avLst/>
          </a:prstGeom>
          <a:noFill/>
        </p:spPr>
        <p:txBody>
          <a:bodyPr wrap="square" rtlCol="0">
            <a:spAutoFit/>
          </a:bodyPr>
          <a:lstStyle/>
          <a:p>
            <a:r>
              <a:rPr lang="ru-RU" sz="1050" dirty="0" smtClean="0">
                <a:latin typeface="Times New Roman" pitchFamily="18" charset="0"/>
                <a:cs typeface="Times New Roman" pitchFamily="18" charset="0"/>
              </a:rPr>
              <a:t>Время прихода:</a:t>
            </a:r>
          </a:p>
          <a:p>
            <a:r>
              <a:rPr lang="ru-RU" sz="1050" dirty="0" smtClean="0">
                <a:latin typeface="Times New Roman" pitchFamily="18" charset="0"/>
                <a:cs typeface="Times New Roman" pitchFamily="18" charset="0"/>
              </a:rPr>
              <a:t>7-9 </a:t>
            </a:r>
            <a:r>
              <a:rPr lang="ru-RU" sz="1050" dirty="0" err="1">
                <a:latin typeface="Times New Roman" pitchFamily="18" charset="0"/>
                <a:cs typeface="Times New Roman" pitchFamily="18" charset="0"/>
              </a:rPr>
              <a:t>кл</a:t>
            </a:r>
            <a:r>
              <a:rPr lang="ru-RU" sz="1050" dirty="0">
                <a:latin typeface="Times New Roman" pitchFamily="18" charset="0"/>
                <a:cs typeface="Times New Roman" pitchFamily="18" charset="0"/>
              </a:rPr>
              <a:t> </a:t>
            </a:r>
            <a:r>
              <a:rPr lang="ru-RU" sz="1050" dirty="0" smtClean="0">
                <a:latin typeface="Times New Roman" pitchFamily="18" charset="0"/>
                <a:cs typeface="Times New Roman" pitchFamily="18" charset="0"/>
              </a:rPr>
              <a:t>        8.00-8.15</a:t>
            </a:r>
            <a:endParaRPr lang="ru-RU" sz="1050" dirty="0">
              <a:latin typeface="Times New Roman" pitchFamily="18" charset="0"/>
              <a:cs typeface="Times New Roman" pitchFamily="18" charset="0"/>
            </a:endParaRPr>
          </a:p>
          <a:p>
            <a:r>
              <a:rPr lang="ru-RU" sz="1050" dirty="0" smtClean="0">
                <a:latin typeface="Times New Roman" pitchFamily="18" charset="0"/>
                <a:cs typeface="Times New Roman" pitchFamily="18" charset="0"/>
              </a:rPr>
              <a:t>10-11 </a:t>
            </a:r>
            <a:r>
              <a:rPr lang="ru-RU" sz="1050" dirty="0" err="1">
                <a:latin typeface="Times New Roman" pitchFamily="18" charset="0"/>
                <a:cs typeface="Times New Roman" pitchFamily="18" charset="0"/>
              </a:rPr>
              <a:t>кл</a:t>
            </a:r>
            <a:r>
              <a:rPr lang="ru-RU" sz="1050" dirty="0">
                <a:latin typeface="Times New Roman" pitchFamily="18" charset="0"/>
                <a:cs typeface="Times New Roman" pitchFamily="18" charset="0"/>
              </a:rPr>
              <a:t>  </a:t>
            </a:r>
            <a:r>
              <a:rPr lang="ru-RU" sz="1050" dirty="0" smtClean="0">
                <a:latin typeface="Times New Roman" pitchFamily="18" charset="0"/>
                <a:cs typeface="Times New Roman" pitchFamily="18" charset="0"/>
              </a:rPr>
              <a:t>   8.15-8.30</a:t>
            </a:r>
            <a:endParaRPr lang="ru-RU" sz="1050" dirty="0">
              <a:latin typeface="Times New Roman" pitchFamily="18" charset="0"/>
              <a:cs typeface="Times New Roman" pitchFamily="18" charset="0"/>
            </a:endParaRPr>
          </a:p>
          <a:p>
            <a:endParaRPr lang="ru-RU" sz="1050" dirty="0"/>
          </a:p>
        </p:txBody>
      </p:sp>
      <p:sp>
        <p:nvSpPr>
          <p:cNvPr id="41" name="Прямоугольник 40"/>
          <p:cNvSpPr/>
          <p:nvPr/>
        </p:nvSpPr>
        <p:spPr>
          <a:xfrm>
            <a:off x="500034" y="928670"/>
            <a:ext cx="1643074" cy="9286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У каждого входа дежурный учитель для проведения термометрии. Данные заносятся в журнал</a:t>
            </a:r>
            <a:endParaRPr lang="ru-RU" sz="1200" dirty="0">
              <a:solidFill>
                <a:schemeClr val="tx1"/>
              </a:solidFill>
              <a:latin typeface="Times New Roman" pitchFamily="18" charset="0"/>
              <a:cs typeface="Times New Roman" pitchFamily="18" charset="0"/>
            </a:endParaRPr>
          </a:p>
        </p:txBody>
      </p:sp>
      <p:sp>
        <p:nvSpPr>
          <p:cNvPr id="42" name="Прямоугольник 41"/>
          <p:cNvSpPr/>
          <p:nvPr/>
        </p:nvSpPr>
        <p:spPr>
          <a:xfrm>
            <a:off x="3286116" y="714356"/>
            <a:ext cx="150019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accent1">
                    <a:lumMod val="75000"/>
                  </a:schemeClr>
                </a:solidFill>
                <a:latin typeface="Times New Roman" pitchFamily="18" charset="0"/>
                <a:cs typeface="Times New Roman" pitchFamily="18" charset="0"/>
              </a:rPr>
              <a:t>1 этаж</a:t>
            </a:r>
            <a:endParaRPr lang="ru-RU" sz="1400" b="1" dirty="0">
              <a:solidFill>
                <a:schemeClr val="accent1">
                  <a:lumMod val="75000"/>
                </a:schemeClr>
              </a:solidFill>
              <a:latin typeface="Times New Roman" pitchFamily="18" charset="0"/>
              <a:cs typeface="Times New Roman" pitchFamily="18" charset="0"/>
            </a:endParaRPr>
          </a:p>
        </p:txBody>
      </p:sp>
      <p:sp>
        <p:nvSpPr>
          <p:cNvPr id="43" name="Прямоугольник 42"/>
          <p:cNvSpPr/>
          <p:nvPr/>
        </p:nvSpPr>
        <p:spPr>
          <a:xfrm>
            <a:off x="285720" y="2214554"/>
            <a:ext cx="1857388" cy="571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Гардероб находится в закрепленных классных кабинетах</a:t>
            </a:r>
            <a:endParaRPr lang="ru-RU" sz="1200" dirty="0">
              <a:solidFill>
                <a:schemeClr val="tx1"/>
              </a:solidFill>
              <a:latin typeface="Times New Roman" pitchFamily="18" charset="0"/>
              <a:cs typeface="Times New Roman" pitchFamily="18" charset="0"/>
            </a:endParaRPr>
          </a:p>
        </p:txBody>
      </p:sp>
      <p:sp>
        <p:nvSpPr>
          <p:cNvPr id="45" name="Прямоугольник 44"/>
          <p:cNvSpPr/>
          <p:nvPr/>
        </p:nvSpPr>
        <p:spPr>
          <a:xfrm>
            <a:off x="428596" y="5357826"/>
            <a:ext cx="1571636" cy="13573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Зоны отдыха во время перемены</a:t>
            </a:r>
          </a:p>
          <a:p>
            <a:pPr algn="ctr"/>
            <a:r>
              <a:rPr lang="ru-RU" sz="1200" dirty="0" smtClean="0">
                <a:solidFill>
                  <a:schemeClr val="tx1"/>
                </a:solidFill>
                <a:latin typeface="Times New Roman" pitchFamily="18" charset="0"/>
                <a:cs typeface="Times New Roman" pitchFamily="18" charset="0"/>
              </a:rPr>
              <a:t>      8 класс</a:t>
            </a:r>
          </a:p>
          <a:p>
            <a:pPr algn="ctr"/>
            <a:r>
              <a:rPr lang="ru-RU" sz="1200" dirty="0" smtClean="0">
                <a:solidFill>
                  <a:schemeClr val="tx1"/>
                </a:solidFill>
                <a:latin typeface="Times New Roman" pitchFamily="18" charset="0"/>
                <a:cs typeface="Times New Roman" pitchFamily="18" charset="0"/>
              </a:rPr>
              <a:t>      9 класс</a:t>
            </a:r>
          </a:p>
          <a:p>
            <a:pPr algn="ctr"/>
            <a:r>
              <a:rPr lang="ru-RU" sz="1200" dirty="0" smtClean="0">
                <a:solidFill>
                  <a:schemeClr val="tx1"/>
                </a:solidFill>
                <a:latin typeface="Times New Roman" pitchFamily="18" charset="0"/>
                <a:cs typeface="Times New Roman" pitchFamily="18" charset="0"/>
              </a:rPr>
              <a:t>       10 класс</a:t>
            </a:r>
          </a:p>
          <a:p>
            <a:pPr algn="ctr"/>
            <a:endParaRPr lang="ru-RU" sz="1200" dirty="0">
              <a:solidFill>
                <a:schemeClr val="tx1"/>
              </a:solidFill>
              <a:latin typeface="Times New Roman" pitchFamily="18" charset="0"/>
              <a:cs typeface="Times New Roman" pitchFamily="18" charset="0"/>
            </a:endParaRPr>
          </a:p>
        </p:txBody>
      </p:sp>
      <p:sp>
        <p:nvSpPr>
          <p:cNvPr id="46" name="Прямоугольник 45"/>
          <p:cNvSpPr/>
          <p:nvPr/>
        </p:nvSpPr>
        <p:spPr>
          <a:xfrm>
            <a:off x="2928926" y="4000504"/>
            <a:ext cx="785818" cy="142876"/>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Прямоугольник 46"/>
          <p:cNvSpPr/>
          <p:nvPr/>
        </p:nvSpPr>
        <p:spPr>
          <a:xfrm>
            <a:off x="5715008" y="4000504"/>
            <a:ext cx="928694" cy="14287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Прямоугольник 47"/>
          <p:cNvSpPr/>
          <p:nvPr/>
        </p:nvSpPr>
        <p:spPr>
          <a:xfrm>
            <a:off x="7358082" y="4000504"/>
            <a:ext cx="642942" cy="14287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9" name="Прямоугольник 48"/>
          <p:cNvSpPr/>
          <p:nvPr/>
        </p:nvSpPr>
        <p:spPr>
          <a:xfrm>
            <a:off x="571472" y="5857892"/>
            <a:ext cx="428628" cy="214314"/>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Прямоугольник 49"/>
          <p:cNvSpPr/>
          <p:nvPr/>
        </p:nvSpPr>
        <p:spPr>
          <a:xfrm>
            <a:off x="571472" y="6215082"/>
            <a:ext cx="428628" cy="14287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 name="Прямоугольник 50"/>
          <p:cNvSpPr/>
          <p:nvPr/>
        </p:nvSpPr>
        <p:spPr>
          <a:xfrm>
            <a:off x="571472" y="6072206"/>
            <a:ext cx="428628" cy="1524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Прямоугольник 51"/>
          <p:cNvSpPr/>
          <p:nvPr/>
        </p:nvSpPr>
        <p:spPr>
          <a:xfrm>
            <a:off x="8072462" y="4071942"/>
            <a:ext cx="642942" cy="714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Выгнутая вправо стрелка 52"/>
          <p:cNvSpPr/>
          <p:nvPr/>
        </p:nvSpPr>
        <p:spPr>
          <a:xfrm>
            <a:off x="8715404" y="2857496"/>
            <a:ext cx="428596" cy="128588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55" name="Стрелка вверх 54"/>
          <p:cNvSpPr/>
          <p:nvPr/>
        </p:nvSpPr>
        <p:spPr>
          <a:xfrm>
            <a:off x="4643438" y="5143512"/>
            <a:ext cx="142876" cy="4286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lstStyle/>
          <a:p>
            <a:pPr algn="l"/>
            <a:r>
              <a:rPr lang="ru-RU" sz="2800" b="1" dirty="0" smtClean="0">
                <a:solidFill>
                  <a:schemeClr val="accent1">
                    <a:lumMod val="75000"/>
                  </a:schemeClr>
                </a:solidFill>
                <a:latin typeface="Times New Roman" pitchFamily="18" charset="0"/>
                <a:cs typeface="Times New Roman" pitchFamily="18" charset="0"/>
              </a:rPr>
              <a:t>Организация образовательного процесса</a:t>
            </a:r>
            <a:endParaRPr lang="ru-RU" sz="2800" b="1" dirty="0">
              <a:solidFill>
                <a:schemeClr val="accent1">
                  <a:lumMod val="75000"/>
                </a:schemeClr>
              </a:solidFill>
              <a:latin typeface="Times New Roman" pitchFamily="18" charset="0"/>
              <a:cs typeface="Times New Roman" pitchFamily="18" charset="0"/>
            </a:endParaRPr>
          </a:p>
        </p:txBody>
      </p:sp>
      <p:pic>
        <p:nvPicPr>
          <p:cNvPr id="1026" name="Picture 2" descr="C:\Users\Sidelkino\Desktop\план.png"/>
          <p:cNvPicPr>
            <a:picLocks noChangeAspect="1" noChangeArrowheads="1"/>
          </p:cNvPicPr>
          <p:nvPr/>
        </p:nvPicPr>
        <p:blipFill>
          <a:blip r:embed="rId2"/>
          <a:srcRect/>
          <a:stretch>
            <a:fillRect/>
          </a:stretch>
        </p:blipFill>
        <p:spPr bwMode="auto">
          <a:xfrm>
            <a:off x="142844" y="1500174"/>
            <a:ext cx="8756650" cy="3906837"/>
          </a:xfrm>
          <a:prstGeom prst="rect">
            <a:avLst/>
          </a:prstGeom>
          <a:noFill/>
        </p:spPr>
      </p:pic>
      <p:sp>
        <p:nvSpPr>
          <p:cNvPr id="5" name="Прямоугольник 4"/>
          <p:cNvSpPr/>
          <p:nvPr/>
        </p:nvSpPr>
        <p:spPr>
          <a:xfrm>
            <a:off x="2643174" y="1785926"/>
            <a:ext cx="214314"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8215338"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3857620"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4429124"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5357818" y="4286256"/>
            <a:ext cx="142876"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5786446"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6858016" y="4286256"/>
            <a:ext cx="142876"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7429520" y="4286256"/>
            <a:ext cx="142876"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8143900"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p:cNvSpPr/>
          <p:nvPr/>
        </p:nvSpPr>
        <p:spPr>
          <a:xfrm>
            <a:off x="2928926" y="4286256"/>
            <a:ext cx="285752"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p:cNvSpPr/>
          <p:nvPr/>
        </p:nvSpPr>
        <p:spPr>
          <a:xfrm>
            <a:off x="2500298"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4429124" y="5072074"/>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1428728"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1000100"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428596"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2571736" y="3071810"/>
            <a:ext cx="142876"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2786050" y="3071810"/>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p:cNvSpPr/>
          <p:nvPr/>
        </p:nvSpPr>
        <p:spPr>
          <a:xfrm>
            <a:off x="428596" y="4286256"/>
            <a:ext cx="214314"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Прямоугольник 26"/>
          <p:cNvSpPr/>
          <p:nvPr/>
        </p:nvSpPr>
        <p:spPr>
          <a:xfrm>
            <a:off x="3000364" y="4357694"/>
            <a:ext cx="714380" cy="571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8 класс</a:t>
            </a:r>
          </a:p>
          <a:p>
            <a:pPr algn="ctr"/>
            <a:endParaRPr lang="ru-RU" sz="1200" dirty="0">
              <a:solidFill>
                <a:schemeClr val="tx1"/>
              </a:solidFill>
              <a:latin typeface="Times New Roman" pitchFamily="18" charset="0"/>
              <a:cs typeface="Times New Roman" pitchFamily="18" charset="0"/>
            </a:endParaRPr>
          </a:p>
        </p:txBody>
      </p:sp>
      <p:sp>
        <p:nvSpPr>
          <p:cNvPr id="28" name="Прямоугольник 27"/>
          <p:cNvSpPr/>
          <p:nvPr/>
        </p:nvSpPr>
        <p:spPr>
          <a:xfrm>
            <a:off x="5929322" y="4357694"/>
            <a:ext cx="714380" cy="571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10 класс</a:t>
            </a:r>
            <a:endParaRPr lang="ru-RU" sz="1200" dirty="0">
              <a:solidFill>
                <a:schemeClr val="tx1"/>
              </a:solidFill>
              <a:latin typeface="Times New Roman" pitchFamily="18" charset="0"/>
              <a:cs typeface="Times New Roman" pitchFamily="18" charset="0"/>
            </a:endParaRPr>
          </a:p>
        </p:txBody>
      </p:sp>
      <p:sp>
        <p:nvSpPr>
          <p:cNvPr id="29" name="Прямоугольник 28"/>
          <p:cNvSpPr/>
          <p:nvPr/>
        </p:nvSpPr>
        <p:spPr>
          <a:xfrm>
            <a:off x="7358082" y="4286256"/>
            <a:ext cx="714380" cy="71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9 класс</a:t>
            </a:r>
            <a:endParaRPr lang="ru-RU" sz="1200" dirty="0">
              <a:solidFill>
                <a:schemeClr val="tx1"/>
              </a:solidFill>
              <a:latin typeface="Times New Roman" pitchFamily="18" charset="0"/>
              <a:cs typeface="Times New Roman" pitchFamily="18" charset="0"/>
            </a:endParaRPr>
          </a:p>
        </p:txBody>
      </p:sp>
      <p:sp>
        <p:nvSpPr>
          <p:cNvPr id="30" name="Прямоугольник 29"/>
          <p:cNvSpPr/>
          <p:nvPr/>
        </p:nvSpPr>
        <p:spPr>
          <a:xfrm>
            <a:off x="428596" y="4286256"/>
            <a:ext cx="1928826" cy="714380"/>
          </a:xfrm>
          <a:prstGeom prst="rect">
            <a:avLst/>
          </a:prstGeom>
          <a:solidFill>
            <a:srgbClr val="FFFF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Столовая</a:t>
            </a:r>
            <a:endParaRPr lang="ru-RU" sz="1200" dirty="0">
              <a:solidFill>
                <a:schemeClr val="tx1"/>
              </a:solidFill>
              <a:latin typeface="Times New Roman" pitchFamily="18" charset="0"/>
              <a:cs typeface="Times New Roman" pitchFamily="18" charset="0"/>
            </a:endParaRPr>
          </a:p>
        </p:txBody>
      </p:sp>
      <p:sp>
        <p:nvSpPr>
          <p:cNvPr id="31" name="Прямоугольник 30"/>
          <p:cNvSpPr/>
          <p:nvPr/>
        </p:nvSpPr>
        <p:spPr>
          <a:xfrm>
            <a:off x="5286380" y="4286256"/>
            <a:ext cx="428628" cy="714380"/>
          </a:xfrm>
          <a:prstGeom prst="rect">
            <a:avLst/>
          </a:prstGeom>
          <a:solidFill>
            <a:schemeClr val="accent3">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100" dirty="0" smtClean="0">
                <a:solidFill>
                  <a:schemeClr val="tx1"/>
                </a:solidFill>
                <a:latin typeface="Times New Roman" pitchFamily="18" charset="0"/>
                <a:cs typeface="Times New Roman" pitchFamily="18" charset="0"/>
              </a:rPr>
              <a:t>Комната ожидания</a:t>
            </a:r>
            <a:endParaRPr lang="ru-RU" sz="1100" dirty="0">
              <a:solidFill>
                <a:schemeClr val="tx1"/>
              </a:solidFill>
              <a:latin typeface="Times New Roman" pitchFamily="18" charset="0"/>
              <a:cs typeface="Times New Roman" pitchFamily="18" charset="0"/>
            </a:endParaRPr>
          </a:p>
        </p:txBody>
      </p:sp>
      <p:sp>
        <p:nvSpPr>
          <p:cNvPr id="32" name="Прямоугольник 31"/>
          <p:cNvSpPr/>
          <p:nvPr/>
        </p:nvSpPr>
        <p:spPr>
          <a:xfrm>
            <a:off x="2643174" y="2000240"/>
            <a:ext cx="642942" cy="9286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200" dirty="0" smtClean="0">
                <a:solidFill>
                  <a:schemeClr val="tx1"/>
                </a:solidFill>
                <a:latin typeface="Times New Roman" pitchFamily="18" charset="0"/>
                <a:cs typeface="Times New Roman" pitchFamily="18" charset="0"/>
              </a:rPr>
              <a:t>Спортивный зал</a:t>
            </a:r>
            <a:endParaRPr lang="ru-RU" sz="1200" dirty="0">
              <a:solidFill>
                <a:schemeClr val="tx1"/>
              </a:solidFill>
              <a:latin typeface="Times New Roman" pitchFamily="18" charset="0"/>
              <a:cs typeface="Times New Roman" pitchFamily="18" charset="0"/>
            </a:endParaRPr>
          </a:p>
        </p:txBody>
      </p:sp>
      <p:sp>
        <p:nvSpPr>
          <p:cNvPr id="33" name="Прямоугольник 32"/>
          <p:cNvSpPr/>
          <p:nvPr/>
        </p:nvSpPr>
        <p:spPr>
          <a:xfrm>
            <a:off x="2214546" y="3857628"/>
            <a:ext cx="142876" cy="500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solidFill>
                <a:schemeClr val="tx1"/>
              </a:solidFill>
              <a:latin typeface="Times New Roman" pitchFamily="18" charset="0"/>
              <a:cs typeface="Times New Roman" pitchFamily="18" charset="0"/>
            </a:endParaRPr>
          </a:p>
        </p:txBody>
      </p:sp>
      <p:sp>
        <p:nvSpPr>
          <p:cNvPr id="34" name="Прямоугольник 33"/>
          <p:cNvSpPr/>
          <p:nvPr/>
        </p:nvSpPr>
        <p:spPr>
          <a:xfrm>
            <a:off x="8501090" y="4000504"/>
            <a:ext cx="428628"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solidFill>
                <a:schemeClr val="tx1"/>
              </a:solidFill>
              <a:latin typeface="Times New Roman" pitchFamily="18" charset="0"/>
              <a:cs typeface="Times New Roman" pitchFamily="18" charset="0"/>
            </a:endParaRPr>
          </a:p>
        </p:txBody>
      </p:sp>
      <p:sp>
        <p:nvSpPr>
          <p:cNvPr id="35" name="Прямоугольник 34"/>
          <p:cNvSpPr/>
          <p:nvPr/>
        </p:nvSpPr>
        <p:spPr>
          <a:xfrm>
            <a:off x="4572000" y="5000636"/>
            <a:ext cx="214314" cy="571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solidFill>
                <a:schemeClr val="tx1"/>
              </a:solidFill>
              <a:latin typeface="Times New Roman" pitchFamily="18" charset="0"/>
              <a:cs typeface="Times New Roman" pitchFamily="18" charset="0"/>
            </a:endParaRPr>
          </a:p>
        </p:txBody>
      </p:sp>
      <p:sp>
        <p:nvSpPr>
          <p:cNvPr id="42" name="Прямоугольник 41"/>
          <p:cNvSpPr/>
          <p:nvPr/>
        </p:nvSpPr>
        <p:spPr>
          <a:xfrm>
            <a:off x="3286116" y="714356"/>
            <a:ext cx="150019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accent1">
                    <a:lumMod val="75000"/>
                  </a:schemeClr>
                </a:solidFill>
                <a:latin typeface="Times New Roman" pitchFamily="18" charset="0"/>
                <a:cs typeface="Times New Roman" pitchFamily="18" charset="0"/>
              </a:rPr>
              <a:t>1 этаж</a:t>
            </a:r>
            <a:endParaRPr lang="ru-RU" sz="1400" b="1" dirty="0">
              <a:solidFill>
                <a:schemeClr val="accent1">
                  <a:lumMod val="75000"/>
                </a:schemeClr>
              </a:solidFill>
              <a:latin typeface="Times New Roman" pitchFamily="18" charset="0"/>
              <a:cs typeface="Times New Roman" pitchFamily="18" charset="0"/>
            </a:endParaRPr>
          </a:p>
        </p:txBody>
      </p:sp>
      <p:sp>
        <p:nvSpPr>
          <p:cNvPr id="45" name="Прямоугольник 44"/>
          <p:cNvSpPr/>
          <p:nvPr/>
        </p:nvSpPr>
        <p:spPr>
          <a:xfrm>
            <a:off x="428596" y="5357826"/>
            <a:ext cx="1571636" cy="13573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Зоны отдыха во время перемены</a:t>
            </a:r>
          </a:p>
          <a:p>
            <a:pPr algn="ctr"/>
            <a:r>
              <a:rPr lang="ru-RU" sz="1200" dirty="0" smtClean="0">
                <a:solidFill>
                  <a:schemeClr val="tx1"/>
                </a:solidFill>
                <a:latin typeface="Times New Roman" pitchFamily="18" charset="0"/>
                <a:cs typeface="Times New Roman" pitchFamily="18" charset="0"/>
              </a:rPr>
              <a:t>      8 класс</a:t>
            </a:r>
          </a:p>
          <a:p>
            <a:pPr algn="ctr"/>
            <a:r>
              <a:rPr lang="ru-RU" sz="1200" dirty="0" smtClean="0">
                <a:solidFill>
                  <a:schemeClr val="tx1"/>
                </a:solidFill>
                <a:latin typeface="Times New Roman" pitchFamily="18" charset="0"/>
                <a:cs typeface="Times New Roman" pitchFamily="18" charset="0"/>
              </a:rPr>
              <a:t>      9 класс</a:t>
            </a:r>
          </a:p>
          <a:p>
            <a:pPr algn="ctr"/>
            <a:r>
              <a:rPr lang="ru-RU" sz="1200" dirty="0" smtClean="0">
                <a:solidFill>
                  <a:schemeClr val="tx1"/>
                </a:solidFill>
                <a:latin typeface="Times New Roman" pitchFamily="18" charset="0"/>
                <a:cs typeface="Times New Roman" pitchFamily="18" charset="0"/>
              </a:rPr>
              <a:t>       10 класс</a:t>
            </a:r>
          </a:p>
          <a:p>
            <a:pPr algn="ctr"/>
            <a:endParaRPr lang="ru-RU" sz="1200" dirty="0">
              <a:solidFill>
                <a:schemeClr val="tx1"/>
              </a:solidFill>
              <a:latin typeface="Times New Roman" pitchFamily="18" charset="0"/>
              <a:cs typeface="Times New Roman" pitchFamily="18" charset="0"/>
            </a:endParaRPr>
          </a:p>
        </p:txBody>
      </p:sp>
      <p:sp>
        <p:nvSpPr>
          <p:cNvPr id="46" name="Прямоугольник 45"/>
          <p:cNvSpPr/>
          <p:nvPr/>
        </p:nvSpPr>
        <p:spPr>
          <a:xfrm>
            <a:off x="2928926" y="4000504"/>
            <a:ext cx="785818" cy="142876"/>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Прямоугольник 46"/>
          <p:cNvSpPr/>
          <p:nvPr/>
        </p:nvSpPr>
        <p:spPr>
          <a:xfrm>
            <a:off x="5715008" y="4000504"/>
            <a:ext cx="928694" cy="14287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Прямоугольник 47"/>
          <p:cNvSpPr/>
          <p:nvPr/>
        </p:nvSpPr>
        <p:spPr>
          <a:xfrm>
            <a:off x="7358082" y="4000504"/>
            <a:ext cx="642942" cy="14287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9" name="Прямоугольник 48"/>
          <p:cNvSpPr/>
          <p:nvPr/>
        </p:nvSpPr>
        <p:spPr>
          <a:xfrm>
            <a:off x="571472" y="5857892"/>
            <a:ext cx="428628" cy="214314"/>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Прямоугольник 49"/>
          <p:cNvSpPr/>
          <p:nvPr/>
        </p:nvSpPr>
        <p:spPr>
          <a:xfrm>
            <a:off x="571472" y="6215082"/>
            <a:ext cx="428628" cy="14287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 name="Прямоугольник 50"/>
          <p:cNvSpPr/>
          <p:nvPr/>
        </p:nvSpPr>
        <p:spPr>
          <a:xfrm>
            <a:off x="571472" y="6072206"/>
            <a:ext cx="428628" cy="1524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Прямоугольник 51"/>
          <p:cNvSpPr/>
          <p:nvPr/>
        </p:nvSpPr>
        <p:spPr>
          <a:xfrm>
            <a:off x="8072462" y="4071942"/>
            <a:ext cx="642942" cy="714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Прямоугольник 52"/>
          <p:cNvSpPr/>
          <p:nvPr/>
        </p:nvSpPr>
        <p:spPr>
          <a:xfrm>
            <a:off x="500034" y="1071547"/>
            <a:ext cx="5500726" cy="646331"/>
          </a:xfrm>
          <a:prstGeom prst="rect">
            <a:avLst/>
          </a:prstGeom>
        </p:spPr>
        <p:txBody>
          <a:bodyPr wrap="square">
            <a:spAutoFit/>
          </a:bodyPr>
          <a:lstStyle/>
          <a:p>
            <a:r>
              <a:rPr lang="ru-RU" dirty="0" smtClean="0">
                <a:latin typeface="Times New Roman" pitchFamily="18" charset="0"/>
                <a:cs typeface="Times New Roman" pitchFamily="18" charset="0"/>
              </a:rPr>
              <a:t>Распределение классов по аудиториям (1 этаж)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с учетом времени начала уроков</a:t>
            </a:r>
            <a:endParaRPr lang="ru-RU" dirty="0">
              <a:latin typeface="Times New Roman" pitchFamily="18" charset="0"/>
              <a:cs typeface="Times New Roman" pitchFamily="18" charset="0"/>
            </a:endParaRPr>
          </a:p>
        </p:txBody>
      </p:sp>
      <p:sp>
        <p:nvSpPr>
          <p:cNvPr id="57" name="Скругленная прямоугольная выноска 56"/>
          <p:cNvSpPr/>
          <p:nvPr/>
        </p:nvSpPr>
        <p:spPr>
          <a:xfrm>
            <a:off x="2928926" y="5072074"/>
            <a:ext cx="714380" cy="500066"/>
          </a:xfrm>
          <a:prstGeom prst="wedgeRoundRectCallout">
            <a:avLst>
              <a:gd name="adj1" fmla="val 28283"/>
              <a:gd name="adj2" fmla="val -842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8.30</a:t>
            </a:r>
            <a:endParaRPr lang="ru-RU" dirty="0"/>
          </a:p>
        </p:txBody>
      </p:sp>
      <p:sp>
        <p:nvSpPr>
          <p:cNvPr id="58" name="Скругленная прямоугольная выноска 57"/>
          <p:cNvSpPr/>
          <p:nvPr/>
        </p:nvSpPr>
        <p:spPr>
          <a:xfrm>
            <a:off x="7286644" y="5143512"/>
            <a:ext cx="714380" cy="500066"/>
          </a:xfrm>
          <a:prstGeom prst="wedgeRoundRectCallout">
            <a:avLst>
              <a:gd name="adj1" fmla="val 28283"/>
              <a:gd name="adj2" fmla="val -842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8.30</a:t>
            </a:r>
            <a:endParaRPr lang="ru-RU" dirty="0"/>
          </a:p>
        </p:txBody>
      </p:sp>
      <p:sp>
        <p:nvSpPr>
          <p:cNvPr id="59" name="Скругленная прямоугольная выноска 58"/>
          <p:cNvSpPr/>
          <p:nvPr/>
        </p:nvSpPr>
        <p:spPr>
          <a:xfrm>
            <a:off x="5715008" y="5143512"/>
            <a:ext cx="714380" cy="500066"/>
          </a:xfrm>
          <a:prstGeom prst="wedgeRoundRectCallout">
            <a:avLst>
              <a:gd name="adj1" fmla="val 28283"/>
              <a:gd name="adj2" fmla="val -842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8.30</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Sidelkino\Desktop\план2.png"/>
          <p:cNvPicPr>
            <a:picLocks noChangeAspect="1" noChangeArrowheads="1"/>
          </p:cNvPicPr>
          <p:nvPr/>
        </p:nvPicPr>
        <p:blipFill>
          <a:blip r:embed="rId2"/>
          <a:srcRect/>
          <a:stretch>
            <a:fillRect/>
          </a:stretch>
        </p:blipFill>
        <p:spPr bwMode="auto">
          <a:xfrm>
            <a:off x="285720" y="2143116"/>
            <a:ext cx="8610626" cy="2857520"/>
          </a:xfrm>
          <a:prstGeom prst="rect">
            <a:avLst/>
          </a:prstGeom>
          <a:noFill/>
        </p:spPr>
      </p:pic>
      <p:sp>
        <p:nvSpPr>
          <p:cNvPr id="2" name="Заголовок 1"/>
          <p:cNvSpPr>
            <a:spLocks noGrp="1"/>
          </p:cNvSpPr>
          <p:nvPr>
            <p:ph type="title"/>
          </p:nvPr>
        </p:nvSpPr>
        <p:spPr>
          <a:xfrm>
            <a:off x="457200" y="0"/>
            <a:ext cx="8543956" cy="785794"/>
          </a:xfrm>
        </p:spPr>
        <p:txBody>
          <a:bodyPr/>
          <a:lstStyle/>
          <a:p>
            <a:r>
              <a:rPr lang="ru-RU" sz="2800" b="1" dirty="0" smtClean="0">
                <a:solidFill>
                  <a:schemeClr val="accent1">
                    <a:lumMod val="75000"/>
                  </a:schemeClr>
                </a:solidFill>
                <a:latin typeface="Times New Roman" pitchFamily="18" charset="0"/>
                <a:cs typeface="Times New Roman" pitchFamily="18" charset="0"/>
              </a:rPr>
              <a:t>Организация образовательного процесса</a:t>
            </a:r>
            <a:br>
              <a:rPr lang="ru-RU" sz="2800" b="1" dirty="0" smtClean="0">
                <a:solidFill>
                  <a:schemeClr val="accent1">
                    <a:lumMod val="75000"/>
                  </a:schemeClr>
                </a:solidFill>
                <a:latin typeface="Times New Roman" pitchFamily="18" charset="0"/>
                <a:cs typeface="Times New Roman" pitchFamily="18" charset="0"/>
              </a:rPr>
            </a:br>
            <a:r>
              <a:rPr lang="ru-RU" sz="2800" b="1" dirty="0" smtClean="0">
                <a:solidFill>
                  <a:schemeClr val="accent1">
                    <a:lumMod val="75000"/>
                  </a:schemeClr>
                </a:solidFill>
                <a:latin typeface="Times New Roman" pitchFamily="18" charset="0"/>
                <a:cs typeface="Times New Roman" pitchFamily="18" charset="0"/>
              </a:rPr>
              <a:t>2 этаж</a:t>
            </a:r>
            <a:endParaRPr lang="ru-RU" sz="2800" b="1" dirty="0">
              <a:solidFill>
                <a:schemeClr val="accent1">
                  <a:lumMod val="75000"/>
                </a:schemeClr>
              </a:solidFill>
              <a:latin typeface="Times New Roman" pitchFamily="18" charset="0"/>
              <a:cs typeface="Times New Roman" pitchFamily="18" charset="0"/>
            </a:endParaRPr>
          </a:p>
        </p:txBody>
      </p:sp>
      <p:sp>
        <p:nvSpPr>
          <p:cNvPr id="5" name="Прямоугольник 4"/>
          <p:cNvSpPr/>
          <p:nvPr/>
        </p:nvSpPr>
        <p:spPr>
          <a:xfrm>
            <a:off x="2643174" y="1785926"/>
            <a:ext cx="214314"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8215338"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3857620"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4429124"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5357818" y="4286256"/>
            <a:ext cx="142876"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5786446"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6858016" y="4286256"/>
            <a:ext cx="142876"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7429520" y="4286256"/>
            <a:ext cx="142876"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8143900"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p:cNvSpPr/>
          <p:nvPr/>
        </p:nvSpPr>
        <p:spPr>
          <a:xfrm>
            <a:off x="2928926" y="4286256"/>
            <a:ext cx="285752"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p:cNvSpPr/>
          <p:nvPr/>
        </p:nvSpPr>
        <p:spPr>
          <a:xfrm>
            <a:off x="2500298" y="4286256"/>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4429124" y="5072074"/>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1428728"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1000100"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428596" y="3500438"/>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2571736" y="3071810"/>
            <a:ext cx="142876"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2786050" y="3071810"/>
            <a:ext cx="214314"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p:cNvSpPr/>
          <p:nvPr/>
        </p:nvSpPr>
        <p:spPr>
          <a:xfrm>
            <a:off x="428596" y="4286256"/>
            <a:ext cx="214314"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Прямоугольник 32"/>
          <p:cNvSpPr/>
          <p:nvPr/>
        </p:nvSpPr>
        <p:spPr>
          <a:xfrm>
            <a:off x="2214546" y="3857628"/>
            <a:ext cx="142876" cy="5000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solidFill>
                <a:schemeClr val="tx1"/>
              </a:solidFill>
              <a:latin typeface="Times New Roman" pitchFamily="18" charset="0"/>
              <a:cs typeface="Times New Roman" pitchFamily="18" charset="0"/>
            </a:endParaRPr>
          </a:p>
        </p:txBody>
      </p:sp>
      <p:sp>
        <p:nvSpPr>
          <p:cNvPr id="34" name="Прямоугольник 33"/>
          <p:cNvSpPr/>
          <p:nvPr/>
        </p:nvSpPr>
        <p:spPr>
          <a:xfrm>
            <a:off x="8501090" y="4000504"/>
            <a:ext cx="428628"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solidFill>
                <a:schemeClr val="tx1"/>
              </a:solidFill>
              <a:latin typeface="Times New Roman" pitchFamily="18" charset="0"/>
              <a:cs typeface="Times New Roman" pitchFamily="18" charset="0"/>
            </a:endParaRPr>
          </a:p>
        </p:txBody>
      </p:sp>
      <p:sp>
        <p:nvSpPr>
          <p:cNvPr id="35" name="Прямоугольник 34"/>
          <p:cNvSpPr/>
          <p:nvPr/>
        </p:nvSpPr>
        <p:spPr>
          <a:xfrm>
            <a:off x="4572000" y="5000636"/>
            <a:ext cx="214314" cy="571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solidFill>
                <a:schemeClr val="tx1"/>
              </a:solidFill>
              <a:latin typeface="Times New Roman" pitchFamily="18" charset="0"/>
              <a:cs typeface="Times New Roman" pitchFamily="18" charset="0"/>
            </a:endParaRPr>
          </a:p>
        </p:txBody>
      </p:sp>
      <p:sp>
        <p:nvSpPr>
          <p:cNvPr id="45" name="Прямоугольник 44"/>
          <p:cNvSpPr/>
          <p:nvPr/>
        </p:nvSpPr>
        <p:spPr>
          <a:xfrm>
            <a:off x="428596" y="5357826"/>
            <a:ext cx="1785950" cy="13573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Зоны отдыха во время перемены</a:t>
            </a:r>
          </a:p>
          <a:p>
            <a:pPr algn="ctr"/>
            <a:r>
              <a:rPr lang="ru-RU" sz="1200" dirty="0" smtClean="0">
                <a:solidFill>
                  <a:schemeClr val="tx1"/>
                </a:solidFill>
                <a:latin typeface="Times New Roman" pitchFamily="18" charset="0"/>
                <a:cs typeface="Times New Roman" pitchFamily="18" charset="0"/>
              </a:rPr>
              <a:t>      6 класс</a:t>
            </a:r>
          </a:p>
          <a:p>
            <a:pPr algn="ctr"/>
            <a:r>
              <a:rPr lang="ru-RU" sz="1200" dirty="0" smtClean="0">
                <a:solidFill>
                  <a:schemeClr val="tx1"/>
                </a:solidFill>
                <a:latin typeface="Times New Roman" pitchFamily="18" charset="0"/>
                <a:cs typeface="Times New Roman" pitchFamily="18" charset="0"/>
              </a:rPr>
              <a:t>      7 класс</a:t>
            </a:r>
          </a:p>
          <a:p>
            <a:pPr algn="ctr"/>
            <a:r>
              <a:rPr lang="ru-RU" sz="1200" dirty="0" smtClean="0">
                <a:solidFill>
                  <a:schemeClr val="tx1"/>
                </a:solidFill>
                <a:latin typeface="Times New Roman" pitchFamily="18" charset="0"/>
                <a:cs typeface="Times New Roman" pitchFamily="18" charset="0"/>
              </a:rPr>
              <a:t>       11 класс</a:t>
            </a:r>
          </a:p>
          <a:p>
            <a:pPr algn="ctr"/>
            <a:endParaRPr lang="ru-RU" sz="1200" dirty="0">
              <a:solidFill>
                <a:schemeClr val="tx1"/>
              </a:solidFill>
              <a:latin typeface="Times New Roman" pitchFamily="18" charset="0"/>
              <a:cs typeface="Times New Roman" pitchFamily="18" charset="0"/>
            </a:endParaRPr>
          </a:p>
        </p:txBody>
      </p:sp>
      <p:sp>
        <p:nvSpPr>
          <p:cNvPr id="49" name="Прямоугольник 48"/>
          <p:cNvSpPr/>
          <p:nvPr/>
        </p:nvSpPr>
        <p:spPr>
          <a:xfrm>
            <a:off x="571472" y="5857892"/>
            <a:ext cx="428628" cy="214314"/>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Прямоугольник 49"/>
          <p:cNvSpPr/>
          <p:nvPr/>
        </p:nvSpPr>
        <p:spPr>
          <a:xfrm>
            <a:off x="571472" y="6215082"/>
            <a:ext cx="428628" cy="14287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 name="Прямоугольник 50"/>
          <p:cNvSpPr/>
          <p:nvPr/>
        </p:nvSpPr>
        <p:spPr>
          <a:xfrm>
            <a:off x="571472" y="6072206"/>
            <a:ext cx="428628" cy="1524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Прямоугольник 51"/>
          <p:cNvSpPr/>
          <p:nvPr/>
        </p:nvSpPr>
        <p:spPr>
          <a:xfrm>
            <a:off x="8072462" y="4071942"/>
            <a:ext cx="642942" cy="714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Прямоугольник 52"/>
          <p:cNvSpPr/>
          <p:nvPr/>
        </p:nvSpPr>
        <p:spPr>
          <a:xfrm>
            <a:off x="571472" y="1071546"/>
            <a:ext cx="5500726" cy="646331"/>
          </a:xfrm>
          <a:prstGeom prst="rect">
            <a:avLst/>
          </a:prstGeom>
        </p:spPr>
        <p:txBody>
          <a:bodyPr wrap="square">
            <a:spAutoFit/>
          </a:bodyPr>
          <a:lstStyle/>
          <a:p>
            <a:r>
              <a:rPr lang="ru-RU" dirty="0" smtClean="0">
                <a:latin typeface="Times New Roman" pitchFamily="18" charset="0"/>
                <a:cs typeface="Times New Roman" pitchFamily="18" charset="0"/>
              </a:rPr>
              <a:t>Распределение классов по аудиториям (2 этаж)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с учетом времени начала уроков</a:t>
            </a:r>
            <a:endParaRPr lang="ru-RU" dirty="0">
              <a:latin typeface="Times New Roman" pitchFamily="18" charset="0"/>
              <a:cs typeface="Times New Roman" pitchFamily="18" charset="0"/>
            </a:endParaRPr>
          </a:p>
        </p:txBody>
      </p:sp>
      <p:sp>
        <p:nvSpPr>
          <p:cNvPr id="58" name="Скругленная прямоугольная выноска 57"/>
          <p:cNvSpPr/>
          <p:nvPr/>
        </p:nvSpPr>
        <p:spPr>
          <a:xfrm>
            <a:off x="8072462" y="2857496"/>
            <a:ext cx="714380" cy="500066"/>
          </a:xfrm>
          <a:prstGeom prst="wedgeRoundRectCallout">
            <a:avLst>
              <a:gd name="adj1" fmla="val 28283"/>
              <a:gd name="adj2" fmla="val -842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8.30</a:t>
            </a:r>
            <a:endParaRPr lang="ru-RU" dirty="0"/>
          </a:p>
        </p:txBody>
      </p:sp>
      <p:sp>
        <p:nvSpPr>
          <p:cNvPr id="59" name="Скругленная прямоугольная выноска 58"/>
          <p:cNvSpPr/>
          <p:nvPr/>
        </p:nvSpPr>
        <p:spPr>
          <a:xfrm>
            <a:off x="1357290" y="4857760"/>
            <a:ext cx="714380" cy="500066"/>
          </a:xfrm>
          <a:prstGeom prst="wedgeRoundRectCallout">
            <a:avLst>
              <a:gd name="adj1" fmla="val 28283"/>
              <a:gd name="adj2" fmla="val -842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8.30</a:t>
            </a:r>
            <a:endParaRPr lang="ru-RU" dirty="0"/>
          </a:p>
        </p:txBody>
      </p:sp>
      <p:sp>
        <p:nvSpPr>
          <p:cNvPr id="54" name="Прямоугольник 53"/>
          <p:cNvSpPr/>
          <p:nvPr/>
        </p:nvSpPr>
        <p:spPr>
          <a:xfrm>
            <a:off x="1571604" y="3214686"/>
            <a:ext cx="714380" cy="214314"/>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5" name="Прямоугольник 54"/>
          <p:cNvSpPr/>
          <p:nvPr/>
        </p:nvSpPr>
        <p:spPr>
          <a:xfrm>
            <a:off x="2428860" y="3214686"/>
            <a:ext cx="785818" cy="214314"/>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6" name="Прямоугольник 55"/>
          <p:cNvSpPr/>
          <p:nvPr/>
        </p:nvSpPr>
        <p:spPr>
          <a:xfrm>
            <a:off x="3357554" y="3214686"/>
            <a:ext cx="500066" cy="214314"/>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0" name="Скругленная прямоугольная выноска 59"/>
          <p:cNvSpPr/>
          <p:nvPr/>
        </p:nvSpPr>
        <p:spPr>
          <a:xfrm>
            <a:off x="3428992" y="4857760"/>
            <a:ext cx="714380" cy="500066"/>
          </a:xfrm>
          <a:prstGeom prst="wedgeRoundRectCallout">
            <a:avLst>
              <a:gd name="adj1" fmla="val 28283"/>
              <a:gd name="adj2" fmla="val -842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8.30</a:t>
            </a:r>
            <a:endParaRPr lang="ru-RU" dirty="0"/>
          </a:p>
        </p:txBody>
      </p:sp>
      <p:sp>
        <p:nvSpPr>
          <p:cNvPr id="61" name="Скругленная прямоугольная выноска 60"/>
          <p:cNvSpPr/>
          <p:nvPr/>
        </p:nvSpPr>
        <p:spPr>
          <a:xfrm>
            <a:off x="2357422" y="4857760"/>
            <a:ext cx="714380" cy="500066"/>
          </a:xfrm>
          <a:prstGeom prst="wedgeRoundRectCallout">
            <a:avLst>
              <a:gd name="adj1" fmla="val 28283"/>
              <a:gd name="adj2" fmla="val -842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8.30</a:t>
            </a:r>
            <a:endParaRPr lang="ru-RU" dirty="0"/>
          </a:p>
        </p:txBody>
      </p:sp>
      <p:sp>
        <p:nvSpPr>
          <p:cNvPr id="62" name="Скругленная прямоугольная выноска 61"/>
          <p:cNvSpPr/>
          <p:nvPr/>
        </p:nvSpPr>
        <p:spPr>
          <a:xfrm>
            <a:off x="5429256" y="4857760"/>
            <a:ext cx="714380" cy="500066"/>
          </a:xfrm>
          <a:prstGeom prst="wedgeRoundRectCallout">
            <a:avLst>
              <a:gd name="adj1" fmla="val 28283"/>
              <a:gd name="adj2" fmla="val -842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8.30</a:t>
            </a:r>
            <a:endParaRPr lang="ru-RU" dirty="0"/>
          </a:p>
        </p:txBody>
      </p:sp>
      <p:sp>
        <p:nvSpPr>
          <p:cNvPr id="63" name="Скругленная прямоугольная выноска 62"/>
          <p:cNvSpPr/>
          <p:nvPr/>
        </p:nvSpPr>
        <p:spPr>
          <a:xfrm>
            <a:off x="6572264" y="4857760"/>
            <a:ext cx="714380" cy="500066"/>
          </a:xfrm>
          <a:prstGeom prst="wedgeRoundRectCallout">
            <a:avLst>
              <a:gd name="adj1" fmla="val 28283"/>
              <a:gd name="adj2" fmla="val -842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8.30</a:t>
            </a:r>
            <a:endParaRPr lang="ru-RU" dirty="0"/>
          </a:p>
        </p:txBody>
      </p:sp>
      <p:sp>
        <p:nvSpPr>
          <p:cNvPr id="64" name="Прямоугольник 63"/>
          <p:cNvSpPr/>
          <p:nvPr/>
        </p:nvSpPr>
        <p:spPr>
          <a:xfrm>
            <a:off x="6858016" y="5500678"/>
            <a:ext cx="1785950" cy="13573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Times New Roman" pitchFamily="18" charset="0"/>
                <a:cs typeface="Times New Roman" pitchFamily="18" charset="0"/>
              </a:rPr>
              <a:t>Зоны отдыха во время перемены</a:t>
            </a:r>
          </a:p>
          <a:p>
            <a:pPr algn="ctr"/>
            <a:r>
              <a:rPr lang="ru-RU" sz="1200" dirty="0" smtClean="0">
                <a:solidFill>
                  <a:schemeClr val="tx1"/>
                </a:solidFill>
                <a:latin typeface="Times New Roman" pitchFamily="18" charset="0"/>
                <a:cs typeface="Times New Roman" pitchFamily="18" charset="0"/>
              </a:rPr>
              <a:t>      1-2 класс</a:t>
            </a:r>
          </a:p>
          <a:p>
            <a:pPr algn="ctr"/>
            <a:r>
              <a:rPr lang="ru-RU" sz="1200" dirty="0" smtClean="0">
                <a:solidFill>
                  <a:schemeClr val="tx1"/>
                </a:solidFill>
                <a:latin typeface="Times New Roman" pitchFamily="18" charset="0"/>
                <a:cs typeface="Times New Roman" pitchFamily="18" charset="0"/>
              </a:rPr>
              <a:t>      3-4 класс</a:t>
            </a:r>
          </a:p>
          <a:p>
            <a:pPr algn="ctr"/>
            <a:r>
              <a:rPr lang="ru-RU" sz="1200" dirty="0" smtClean="0">
                <a:solidFill>
                  <a:schemeClr val="tx1"/>
                </a:solidFill>
                <a:latin typeface="Times New Roman" pitchFamily="18" charset="0"/>
                <a:cs typeface="Times New Roman" pitchFamily="18" charset="0"/>
              </a:rPr>
              <a:t>       5 класс</a:t>
            </a:r>
          </a:p>
          <a:p>
            <a:pPr algn="ctr"/>
            <a:endParaRPr lang="ru-RU" sz="1200" dirty="0">
              <a:solidFill>
                <a:schemeClr val="tx1"/>
              </a:solidFill>
              <a:latin typeface="Times New Roman" pitchFamily="18" charset="0"/>
              <a:cs typeface="Times New Roman" pitchFamily="18" charset="0"/>
            </a:endParaRPr>
          </a:p>
        </p:txBody>
      </p:sp>
      <p:sp>
        <p:nvSpPr>
          <p:cNvPr id="65" name="Прямоугольник 64"/>
          <p:cNvSpPr/>
          <p:nvPr/>
        </p:nvSpPr>
        <p:spPr>
          <a:xfrm>
            <a:off x="7000892" y="6000768"/>
            <a:ext cx="428628" cy="142876"/>
          </a:xfrm>
          <a:prstGeom prst="rect">
            <a:avLst/>
          </a:prstGeom>
          <a:solidFill>
            <a:srgbClr val="CC66FF"/>
          </a:solidFill>
          <a:ln>
            <a:solidFill>
              <a:srgbClr val="CC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Прямоугольник 65"/>
          <p:cNvSpPr/>
          <p:nvPr/>
        </p:nvSpPr>
        <p:spPr>
          <a:xfrm>
            <a:off x="7000892" y="6215082"/>
            <a:ext cx="428628" cy="142876"/>
          </a:xfrm>
          <a:prstGeom prst="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7" name="Прямоугольник 66"/>
          <p:cNvSpPr/>
          <p:nvPr/>
        </p:nvSpPr>
        <p:spPr>
          <a:xfrm>
            <a:off x="7000892" y="6429396"/>
            <a:ext cx="428628" cy="142876"/>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8" name="Прямоугольник 67"/>
          <p:cNvSpPr/>
          <p:nvPr/>
        </p:nvSpPr>
        <p:spPr>
          <a:xfrm>
            <a:off x="5500694" y="3286124"/>
            <a:ext cx="785818" cy="142876"/>
          </a:xfrm>
          <a:prstGeom prst="rect">
            <a:avLst/>
          </a:prstGeom>
          <a:solidFill>
            <a:srgbClr val="CC66FF"/>
          </a:solidFill>
          <a:ln>
            <a:solidFill>
              <a:srgbClr val="CC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Прямоугольник 68"/>
          <p:cNvSpPr/>
          <p:nvPr/>
        </p:nvSpPr>
        <p:spPr>
          <a:xfrm>
            <a:off x="6572264" y="3286124"/>
            <a:ext cx="714380" cy="142876"/>
          </a:xfrm>
          <a:prstGeom prst="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0" name="Прямоугольник 69"/>
          <p:cNvSpPr/>
          <p:nvPr/>
        </p:nvSpPr>
        <p:spPr>
          <a:xfrm>
            <a:off x="7286644" y="2428868"/>
            <a:ext cx="142876" cy="571504"/>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71" name="Таблица 70"/>
          <p:cNvGraphicFramePr>
            <a:graphicFrameLocks noGrp="1"/>
          </p:cNvGraphicFramePr>
          <p:nvPr>
            <p:extLst>
              <p:ext uri="{D42A27DB-BD31-4B8C-83A1-F6EECF244321}">
                <p14:modId xmlns="" xmlns:p14="http://schemas.microsoft.com/office/powerpoint/2010/main" val="2068235613"/>
              </p:ext>
            </p:extLst>
          </p:nvPr>
        </p:nvGraphicFramePr>
        <p:xfrm>
          <a:off x="6673188" y="428604"/>
          <a:ext cx="2256530" cy="548640"/>
        </p:xfrm>
        <a:graphic>
          <a:graphicData uri="http://schemas.openxmlformats.org/drawingml/2006/table">
            <a:tbl>
              <a:tblPr firstRow="1" bandRow="1">
                <a:tableStyleId>{5C22544A-7EE6-4342-B048-85BDC9FD1C3A}</a:tableStyleId>
              </a:tblPr>
              <a:tblGrid>
                <a:gridCol w="2256530"/>
              </a:tblGrid>
              <a:tr h="2208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000" dirty="0" smtClean="0"/>
                        <a:t>Время начала занятий</a:t>
                      </a:r>
                    </a:p>
                  </a:txBody>
                  <a:tcPr/>
                </a:tc>
              </a:tr>
              <a:tr h="2208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dirty="0" smtClean="0"/>
                        <a:t>8.30</a:t>
                      </a:r>
                    </a:p>
                  </a:txBody>
                  <a:tcPr>
                    <a:solidFill>
                      <a:schemeClr val="accent3">
                        <a:lumMod val="60000"/>
                        <a:lumOff val="40000"/>
                      </a:schemeClr>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 xmlns:p14="http://schemas.microsoft.com/office/powerpoint/2010/main" val="1915458250"/>
              </p:ext>
            </p:extLst>
          </p:nvPr>
        </p:nvGraphicFramePr>
        <p:xfrm>
          <a:off x="192828" y="980729"/>
          <a:ext cx="3606318" cy="4341323"/>
        </p:xfrm>
        <a:graphic>
          <a:graphicData uri="http://schemas.openxmlformats.org/drawingml/2006/table">
            <a:tbl>
              <a:tblPr firstRow="1" bandRow="1">
                <a:tableStyleId>{5C22544A-7EE6-4342-B048-85BDC9FD1C3A}</a:tableStyleId>
              </a:tblPr>
              <a:tblGrid>
                <a:gridCol w="1791132"/>
                <a:gridCol w="1815186"/>
              </a:tblGrid>
              <a:tr h="499860">
                <a:tc>
                  <a:txBody>
                    <a:bodyPr/>
                    <a:lstStyle/>
                    <a:p>
                      <a:pPr algn="ctr"/>
                      <a:r>
                        <a:rPr lang="ru-RU" sz="1400" b="0" dirty="0" smtClean="0">
                          <a:latin typeface="Times New Roman" panose="02020603050405020304" pitchFamily="18" charset="0"/>
                          <a:cs typeface="Times New Roman" panose="02020603050405020304" pitchFamily="18" charset="0"/>
                        </a:rPr>
                        <a:t>1</a:t>
                      </a:r>
                      <a:r>
                        <a:rPr lang="ru-RU" sz="1400" b="0" baseline="0" dirty="0" smtClean="0">
                          <a:latin typeface="Times New Roman" panose="02020603050405020304" pitchFamily="18" charset="0"/>
                          <a:cs typeface="Times New Roman" panose="02020603050405020304" pitchFamily="18" charset="0"/>
                        </a:rPr>
                        <a:t> класс</a:t>
                      </a:r>
                      <a:endParaRPr lang="ru-RU" sz="1400" b="0" dirty="0">
                        <a:latin typeface="Times New Roman" panose="02020603050405020304" pitchFamily="18" charset="0"/>
                        <a:cs typeface="Times New Roman" panose="02020603050405020304" pitchFamily="18" charset="0"/>
                      </a:endParaRPr>
                    </a:p>
                  </a:txBody>
                  <a:tcPr/>
                </a:tc>
                <a:tc>
                  <a:txBody>
                    <a:bodyPr/>
                    <a:lstStyle/>
                    <a:p>
                      <a:pPr algn="ctr"/>
                      <a:r>
                        <a:rPr lang="ru-RU" sz="1400" b="0" dirty="0" smtClean="0">
                          <a:latin typeface="Times New Roman" panose="02020603050405020304" pitchFamily="18" charset="0"/>
                          <a:cs typeface="Times New Roman" panose="02020603050405020304" pitchFamily="18" charset="0"/>
                        </a:rPr>
                        <a:t>2-11 </a:t>
                      </a:r>
                      <a:r>
                        <a:rPr lang="ru-RU" sz="1400" b="0" dirty="0" smtClean="0">
                          <a:latin typeface="Times New Roman" panose="02020603050405020304" pitchFamily="18" charset="0"/>
                          <a:cs typeface="Times New Roman" panose="02020603050405020304" pitchFamily="18" charset="0"/>
                        </a:rPr>
                        <a:t>классы</a:t>
                      </a:r>
                      <a:endParaRPr lang="ru-RU" sz="1400" b="0" dirty="0" smtClean="0">
                        <a:solidFill>
                          <a:srgbClr val="FF0000"/>
                        </a:solidFill>
                        <a:latin typeface="Times New Roman" panose="02020603050405020304" pitchFamily="18" charset="0"/>
                        <a:cs typeface="Times New Roman" panose="02020603050405020304" pitchFamily="18" charset="0"/>
                      </a:endParaRPr>
                    </a:p>
                  </a:txBody>
                  <a:tcPr/>
                </a:tc>
              </a:tr>
              <a:tr h="560911">
                <a:tc>
                  <a:txBody>
                    <a:bodyPr/>
                    <a:lstStyle/>
                    <a:p>
                      <a:pPr marL="342900" indent="-342900" algn="l">
                        <a:lnSpc>
                          <a:spcPct val="115000"/>
                        </a:lnSpc>
                        <a:spcAft>
                          <a:spcPts val="0"/>
                        </a:spcAft>
                        <a:buAutoNum type="arabicPeriod"/>
                      </a:pP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8.30 </a:t>
                      </a: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9.05</a:t>
                      </a:r>
                      <a:endParaRPr lang="ru-RU" sz="14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8.30 - 9.10</a:t>
                      </a:r>
                    </a:p>
                  </a:txBody>
                  <a:tcPr marL="68580" marR="68580" marT="0" marB="0"/>
                </a:tc>
              </a:tr>
              <a:tr h="560911">
                <a:tc>
                  <a:txBody>
                    <a:bodyPr/>
                    <a:lstStyle/>
                    <a:p>
                      <a:pPr algn="l">
                        <a:lnSpc>
                          <a:spcPct val="115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2. </a:t>
                      </a:r>
                      <a:r>
                        <a:rPr lang="ru-RU" sz="1400" dirty="0" smtClean="0">
                          <a:latin typeface="Times New Roman" panose="02020603050405020304" pitchFamily="18" charset="0"/>
                          <a:cs typeface="Times New Roman" panose="02020603050405020304" pitchFamily="18" charset="0"/>
                        </a:rPr>
                        <a:t>9.20-9.55</a:t>
                      </a:r>
                      <a:endParaRPr lang="ru-RU" sz="1400" dirty="0" smtClean="0">
                        <a:latin typeface="Times New Roman" panose="02020603050405020304" pitchFamily="18" charset="0"/>
                        <a:cs typeface="Times New Roman" panose="02020603050405020304" pitchFamily="18" charset="0"/>
                      </a:endParaRPr>
                    </a:p>
                    <a:p>
                      <a:pPr algn="l">
                        <a:lnSpc>
                          <a:spcPct val="115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15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9</a:t>
                      </a:r>
                      <a:r>
                        <a:rPr lang="ru-RU" sz="1400" dirty="0" smtClean="0">
                          <a:latin typeface="Times New Roman" panose="02020603050405020304" pitchFamily="18" charset="0"/>
                          <a:cs typeface="Times New Roman" panose="02020603050405020304" pitchFamily="18" charset="0"/>
                        </a:rPr>
                        <a:t>.20-10.00</a:t>
                      </a:r>
                    </a:p>
                    <a:p>
                      <a:pPr algn="l">
                        <a:lnSpc>
                          <a:spcPct val="115000"/>
                        </a:lnSpc>
                        <a:spcAft>
                          <a:spcPts val="0"/>
                        </a:spcAft>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56091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3. </a:t>
                      </a: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10</a:t>
                      </a:r>
                      <a:r>
                        <a:rPr lang="ru-RU" sz="1400" dirty="0" smtClean="0">
                          <a:latin typeface="Times New Roman" panose="02020603050405020304" pitchFamily="18" charset="0"/>
                          <a:cs typeface="Times New Roman" panose="02020603050405020304" pitchFamily="18" charset="0"/>
                        </a:rPr>
                        <a:t>.10-10.45</a:t>
                      </a:r>
                      <a:endParaRPr lang="ru-RU" sz="1400" dirty="0" smtClean="0">
                        <a:latin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smtClean="0">
                          <a:latin typeface="Times New Roman" panose="02020603050405020304" pitchFamily="18" charset="0"/>
                          <a:cs typeface="Times New Roman" panose="02020603050405020304" pitchFamily="18" charset="0"/>
                        </a:rPr>
                        <a:t>10.10-10.50</a:t>
                      </a:r>
                      <a:endParaRPr lang="ru-RU" sz="1400" dirty="0" smtClean="0">
                        <a:latin typeface="Times New Roman" panose="02020603050405020304" pitchFamily="18" charset="0"/>
                        <a:cs typeface="Times New Roman" panose="02020603050405020304" pitchFamily="18" charset="0"/>
                      </a:endParaRPr>
                    </a:p>
                    <a:p>
                      <a:pPr algn="l">
                        <a:lnSpc>
                          <a:spcPct val="115000"/>
                        </a:lnSpc>
                        <a:spcAft>
                          <a:spcPts val="0"/>
                        </a:spcAft>
                      </a:pPr>
                      <a:r>
                        <a:rPr lang="ru-RU" sz="1400" dirty="0" smtClean="0">
                          <a:solidFill>
                            <a:schemeClr val="accent6">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solidFill>
                          <a:schemeClr val="accent6">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56091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4. </a:t>
                      </a:r>
                      <a:r>
                        <a:rPr lang="ru-RU" sz="1400" dirty="0" smtClean="0">
                          <a:latin typeface="Times New Roman" panose="02020603050405020304" pitchFamily="18" charset="0"/>
                          <a:cs typeface="Times New Roman" panose="02020603050405020304" pitchFamily="18" charset="0"/>
                        </a:rPr>
                        <a:t>11.10-11.45</a:t>
                      </a:r>
                      <a:endParaRPr lang="ru-RU" sz="1400" dirty="0" smtClean="0">
                        <a:latin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smtClean="0">
                          <a:latin typeface="Times New Roman" panose="02020603050405020304" pitchFamily="18" charset="0"/>
                          <a:cs typeface="Times New Roman" panose="02020603050405020304" pitchFamily="18" charset="0"/>
                        </a:rPr>
                        <a:t>11.10-11.50</a:t>
                      </a:r>
                    </a:p>
                  </a:txBody>
                  <a:tcPr marL="68580" marR="68580" marT="0" marB="0"/>
                </a:tc>
              </a:tr>
              <a:tr h="562023">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5. </a:t>
                      </a:r>
                      <a:r>
                        <a:rPr lang="ru-RU" sz="1400" dirty="0" smtClean="0">
                          <a:latin typeface="Times New Roman" panose="02020603050405020304" pitchFamily="18" charset="0"/>
                          <a:cs typeface="Times New Roman" panose="02020603050405020304" pitchFamily="18" charset="0"/>
                        </a:rPr>
                        <a:t>12.10-12.45</a:t>
                      </a:r>
                      <a:endParaRPr lang="ru-RU" sz="1400" dirty="0" smtClean="0">
                        <a:latin typeface="Times New Roman" panose="02020603050405020304" pitchFamily="18" charset="0"/>
                        <a:cs typeface="Times New Roman" panose="02020603050405020304" pitchFamily="18" charset="0"/>
                      </a:endParaRPr>
                    </a:p>
                    <a:p>
                      <a:pPr algn="l">
                        <a:lnSpc>
                          <a:spcPct val="115000"/>
                        </a:lnSpc>
                        <a:spcAft>
                          <a:spcPts val="0"/>
                        </a:spcAft>
                      </a:pPr>
                      <a:endParaRPr lang="ru-RU" sz="1400" dirty="0">
                        <a:solidFill>
                          <a:srgbClr val="0066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15000"/>
                        </a:lnSpc>
                        <a:spcAft>
                          <a:spcPts val="0"/>
                        </a:spcAft>
                      </a:pPr>
                      <a:r>
                        <a:rPr lang="ru-RU" sz="1400" dirty="0" smtClean="0">
                          <a:latin typeface="Times New Roman" panose="02020603050405020304" pitchFamily="18" charset="0"/>
                          <a:cs typeface="Times New Roman" panose="02020603050405020304" pitchFamily="18" charset="0"/>
                        </a:rPr>
                        <a:t>12.10-12.50</a:t>
                      </a:r>
                      <a:endParaRPr lang="ru-RU" sz="1400" dirty="0" smtClean="0">
                        <a:latin typeface="Times New Roman" panose="02020603050405020304" pitchFamily="18" charset="0"/>
                        <a:cs typeface="Times New Roman" panose="02020603050405020304" pitchFamily="18" charset="0"/>
                      </a:endParaRPr>
                    </a:p>
                    <a:p>
                      <a:pPr algn="l">
                        <a:lnSpc>
                          <a:spcPct val="115000"/>
                        </a:lnSpc>
                        <a:spcAft>
                          <a:spcPts val="0"/>
                        </a:spcAft>
                      </a:pP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474885">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pPr algn="l">
                        <a:lnSpc>
                          <a:spcPct val="115000"/>
                        </a:lnSpc>
                        <a:spcAft>
                          <a:spcPts val="0"/>
                        </a:spcAft>
                      </a:pPr>
                      <a:r>
                        <a:rPr lang="ru-RU" sz="14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13.00-13.40</a:t>
                      </a:r>
                      <a:endParaRPr lang="ru-RU" sz="14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560911">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13.50-14.30</a:t>
                      </a:r>
                      <a:endParaRPr lang="ru-RU" sz="1400" dirty="0">
                        <a:latin typeface="Times New Roman" panose="02020603050405020304" pitchFamily="18" charset="0"/>
                        <a:cs typeface="Times New Roman" panose="02020603050405020304" pitchFamily="18" charset="0"/>
                      </a:endParaRPr>
                    </a:p>
                  </a:txBody>
                  <a:tcPr/>
                </a:tc>
              </a:tr>
            </a:tbl>
          </a:graphicData>
        </a:graphic>
      </p:graphicFrame>
      <p:sp>
        <p:nvSpPr>
          <p:cNvPr id="3" name="Заголовок 1"/>
          <p:cNvSpPr txBox="1">
            <a:spLocks/>
          </p:cNvSpPr>
          <p:nvPr/>
        </p:nvSpPr>
        <p:spPr>
          <a:xfrm>
            <a:off x="313184" y="562670"/>
            <a:ext cx="8507288" cy="490066"/>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맑은 고딕" pitchFamily="34" charset="-127"/>
                <a:cs typeface="맑은 고딕"/>
              </a:defRPr>
            </a:lvl1pPr>
            <a:lvl2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2pPr>
            <a:lvl3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3pPr>
            <a:lvl4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4pPr>
            <a:lvl5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5pPr>
            <a:lvl6pPr marL="457200" algn="ctr" rtl="0" fontAlgn="base">
              <a:spcBef>
                <a:spcPct val="0"/>
              </a:spcBef>
              <a:spcAft>
                <a:spcPct val="0"/>
              </a:spcAft>
              <a:defRPr sz="4400">
                <a:solidFill>
                  <a:schemeClr val="tx1"/>
                </a:solidFill>
                <a:latin typeface="Calibri" pitchFamily="34" charset="0"/>
                <a:ea typeface="맑은 고딕"/>
                <a:cs typeface="맑은 고딕"/>
              </a:defRPr>
            </a:lvl6pPr>
            <a:lvl7pPr marL="914400" algn="ctr" rtl="0" fontAlgn="base">
              <a:spcBef>
                <a:spcPct val="0"/>
              </a:spcBef>
              <a:spcAft>
                <a:spcPct val="0"/>
              </a:spcAft>
              <a:defRPr sz="4400">
                <a:solidFill>
                  <a:schemeClr val="tx1"/>
                </a:solidFill>
                <a:latin typeface="Calibri" pitchFamily="34" charset="0"/>
                <a:ea typeface="맑은 고딕"/>
                <a:cs typeface="맑은 고딕"/>
              </a:defRPr>
            </a:lvl7pPr>
            <a:lvl8pPr marL="1371600" algn="ctr" rtl="0" fontAlgn="base">
              <a:spcBef>
                <a:spcPct val="0"/>
              </a:spcBef>
              <a:spcAft>
                <a:spcPct val="0"/>
              </a:spcAft>
              <a:defRPr sz="4400">
                <a:solidFill>
                  <a:schemeClr val="tx1"/>
                </a:solidFill>
                <a:latin typeface="Calibri" pitchFamily="34" charset="0"/>
                <a:ea typeface="맑은 고딕"/>
                <a:cs typeface="맑은 고딕"/>
              </a:defRPr>
            </a:lvl8pPr>
            <a:lvl9pPr marL="1828800" algn="ctr" rtl="0" fontAlgn="base">
              <a:spcBef>
                <a:spcPct val="0"/>
              </a:spcBef>
              <a:spcAft>
                <a:spcPct val="0"/>
              </a:spcAft>
              <a:defRPr sz="4400">
                <a:solidFill>
                  <a:schemeClr val="tx1"/>
                </a:solidFill>
                <a:latin typeface="Calibri" pitchFamily="34" charset="0"/>
                <a:ea typeface="맑은 고딕"/>
                <a:cs typeface="맑은 고딕"/>
              </a:defRPr>
            </a:lvl9pPr>
          </a:lstStyle>
          <a:p>
            <a:r>
              <a:rPr lang="ru-RU" sz="2200" dirty="0" smtClean="0"/>
              <a:t>Расписание звонков</a:t>
            </a:r>
            <a:endParaRPr lang="ru-RU" sz="2200" dirty="0">
              <a:solidFill>
                <a:srgbClr val="FF0000"/>
              </a:solidFill>
            </a:endParaRPr>
          </a:p>
        </p:txBody>
      </p:sp>
      <p:grpSp>
        <p:nvGrpSpPr>
          <p:cNvPr id="20" name="Группа 19"/>
          <p:cNvGrpSpPr/>
          <p:nvPr/>
        </p:nvGrpSpPr>
        <p:grpSpPr>
          <a:xfrm>
            <a:off x="971600" y="84699"/>
            <a:ext cx="7715200" cy="468000"/>
            <a:chOff x="1232539" y="1568"/>
            <a:chExt cx="6391905" cy="1195234"/>
          </a:xfrm>
          <a:scene3d>
            <a:camera prst="orthographicFront"/>
            <a:lightRig rig="flat" dir="t"/>
          </a:scene3d>
        </p:grpSpPr>
        <p:sp>
          <p:nvSpPr>
            <p:cNvPr id="21" name="Скругленный прямоугольник 20"/>
            <p:cNvSpPr/>
            <p:nvPr/>
          </p:nvSpPr>
          <p:spPr>
            <a:xfrm>
              <a:off x="1232539" y="1568"/>
              <a:ext cx="6391905" cy="1195234"/>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2" name="Скругленный прямоугольник 4"/>
            <p:cNvSpPr/>
            <p:nvPr/>
          </p:nvSpPr>
          <p:spPr>
            <a:xfrm>
              <a:off x="1267546" y="36575"/>
              <a:ext cx="6321891" cy="96387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ru-RU" sz="3200" kern="1200" dirty="0" smtClean="0">
                  <a:solidFill>
                    <a:schemeClr val="bg1"/>
                  </a:solidFill>
                </a:rPr>
                <a:t>Организация образовательного процесса</a:t>
              </a:r>
              <a:endParaRPr lang="ru-RU" sz="3200" kern="1200" dirty="0">
                <a:solidFill>
                  <a:schemeClr val="bg1"/>
                </a:solidFill>
              </a:endParaRPr>
            </a:p>
          </p:txBody>
        </p:sp>
      </p:grpSp>
      <p:sp>
        <p:nvSpPr>
          <p:cNvPr id="9" name="Заголовок 1"/>
          <p:cNvSpPr txBox="1">
            <a:spLocks/>
          </p:cNvSpPr>
          <p:nvPr/>
        </p:nvSpPr>
        <p:spPr>
          <a:xfrm>
            <a:off x="4071934" y="4286256"/>
            <a:ext cx="5072066" cy="1214446"/>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800" dirty="0" smtClean="0"/>
              <a:t>Расписание уроков не будет соответствовать шкале предметов по СанПиНу, т.к. один учитель ведет несколько предметов</a:t>
            </a:r>
            <a:endParaRPr lang="ru-RU" sz="1800" dirty="0"/>
          </a:p>
        </p:txBody>
      </p:sp>
      <p:sp>
        <p:nvSpPr>
          <p:cNvPr id="10" name="Заголовок 1"/>
          <p:cNvSpPr txBox="1">
            <a:spLocks/>
          </p:cNvSpPr>
          <p:nvPr/>
        </p:nvSpPr>
        <p:spPr>
          <a:xfrm>
            <a:off x="5500694" y="1428736"/>
            <a:ext cx="1643042" cy="1785950"/>
          </a:xfrm>
          <a:prstGeom prst="rect">
            <a:avLst/>
          </a:prstGeom>
        </p:spPr>
        <p:style>
          <a:lnRef idx="1">
            <a:schemeClr val="accent2"/>
          </a:lnRef>
          <a:fillRef idx="2">
            <a:schemeClr val="accent2"/>
          </a:fillRef>
          <a:effectRef idx="1">
            <a:schemeClr val="accent2"/>
          </a:effectRef>
          <a:fontRef idx="minor">
            <a:schemeClr val="dk1"/>
          </a:fontRef>
        </p:style>
        <p:txBody>
          <a:bodyPr/>
          <a:lstStyle>
            <a:lvl1pPr algn="ctr" rtl="0" eaLnBrk="0" fontAlgn="base" hangingPunct="0">
              <a:spcBef>
                <a:spcPct val="0"/>
              </a:spcBef>
              <a:spcAft>
                <a:spcPct val="0"/>
              </a:spcAft>
              <a:defRPr sz="4400" kern="1200">
                <a:solidFill>
                  <a:schemeClr val="tx1"/>
                </a:solidFill>
                <a:latin typeface="+mj-lt"/>
                <a:ea typeface="맑은 고딕" pitchFamily="34" charset="-127"/>
                <a:cs typeface="맑은 고딕"/>
              </a:defRPr>
            </a:lvl1pPr>
            <a:lvl2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2pPr>
            <a:lvl3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3pPr>
            <a:lvl4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4pPr>
            <a:lvl5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5pPr>
            <a:lvl6pPr marL="457200" algn="ctr" rtl="0" fontAlgn="base">
              <a:spcBef>
                <a:spcPct val="0"/>
              </a:spcBef>
              <a:spcAft>
                <a:spcPct val="0"/>
              </a:spcAft>
              <a:defRPr sz="4400">
                <a:solidFill>
                  <a:schemeClr val="tx1"/>
                </a:solidFill>
                <a:latin typeface="Calibri" pitchFamily="34" charset="0"/>
                <a:ea typeface="맑은 고딕"/>
                <a:cs typeface="맑은 고딕"/>
              </a:defRPr>
            </a:lvl6pPr>
            <a:lvl7pPr marL="914400" algn="ctr" rtl="0" fontAlgn="base">
              <a:spcBef>
                <a:spcPct val="0"/>
              </a:spcBef>
              <a:spcAft>
                <a:spcPct val="0"/>
              </a:spcAft>
              <a:defRPr sz="4400">
                <a:solidFill>
                  <a:schemeClr val="tx1"/>
                </a:solidFill>
                <a:latin typeface="Calibri" pitchFamily="34" charset="0"/>
                <a:ea typeface="맑은 고딕"/>
                <a:cs typeface="맑은 고딕"/>
              </a:defRPr>
            </a:lvl7pPr>
            <a:lvl8pPr marL="1371600" algn="ctr" rtl="0" fontAlgn="base">
              <a:spcBef>
                <a:spcPct val="0"/>
              </a:spcBef>
              <a:spcAft>
                <a:spcPct val="0"/>
              </a:spcAft>
              <a:defRPr sz="4400">
                <a:solidFill>
                  <a:schemeClr val="tx1"/>
                </a:solidFill>
                <a:latin typeface="Calibri" pitchFamily="34" charset="0"/>
                <a:ea typeface="맑은 고딕"/>
                <a:cs typeface="맑은 고딕"/>
              </a:defRPr>
            </a:lvl8pPr>
            <a:lvl9pPr marL="1828800" algn="ctr" rtl="0" fontAlgn="base">
              <a:spcBef>
                <a:spcPct val="0"/>
              </a:spcBef>
              <a:spcAft>
                <a:spcPct val="0"/>
              </a:spcAft>
              <a:defRPr sz="4400">
                <a:solidFill>
                  <a:schemeClr val="tx1"/>
                </a:solidFill>
                <a:latin typeface="Calibri" pitchFamily="34" charset="0"/>
                <a:ea typeface="맑은 고딕"/>
                <a:cs typeface="맑은 고딕"/>
              </a:defRPr>
            </a:lvl9pPr>
          </a:lstStyle>
          <a:p>
            <a:r>
              <a:rPr lang="ru-RU" sz="1400" dirty="0" smtClean="0"/>
              <a:t>Организовать образовательный процесс  парными уроками в связи с малочисленным педагогическим коллективом</a:t>
            </a:r>
            <a:endParaRPr lang="ru-RU" sz="1400" dirty="0">
              <a:solidFill>
                <a:srgbClr val="FF0000"/>
              </a:solidFill>
            </a:endParaRPr>
          </a:p>
        </p:txBody>
      </p:sp>
      <p:sp>
        <p:nvSpPr>
          <p:cNvPr id="11" name="Прямоугольник 10"/>
          <p:cNvSpPr/>
          <p:nvPr/>
        </p:nvSpPr>
        <p:spPr>
          <a:xfrm>
            <a:off x="5214942" y="3643314"/>
            <a:ext cx="2375137"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ПРОБЛЕМА!</a:t>
            </a:r>
            <a:endParaRPr lang="ru-RU"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 name="Прямоугольник 11"/>
          <p:cNvSpPr/>
          <p:nvPr/>
        </p:nvSpPr>
        <p:spPr>
          <a:xfrm>
            <a:off x="5357818" y="1000108"/>
            <a:ext cx="1784335" cy="369332"/>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СЛОЖНОСТЬ!</a:t>
            </a:r>
            <a:endParaRPr lang="ru-RU"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3647419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17"/>
          <p:cNvSpPr/>
          <p:nvPr/>
        </p:nvSpPr>
        <p:spPr>
          <a:xfrm>
            <a:off x="357158" y="714356"/>
            <a:ext cx="5572164" cy="3857652"/>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aphicFrame>
        <p:nvGraphicFramePr>
          <p:cNvPr id="5" name="Таблица 4"/>
          <p:cNvGraphicFramePr>
            <a:graphicFrameLocks noGrp="1"/>
          </p:cNvGraphicFramePr>
          <p:nvPr>
            <p:extLst>
              <p:ext uri="{D42A27DB-BD31-4B8C-83A1-F6EECF244321}">
                <p14:modId xmlns="" xmlns:p14="http://schemas.microsoft.com/office/powerpoint/2010/main" val="3738535302"/>
              </p:ext>
            </p:extLst>
          </p:nvPr>
        </p:nvGraphicFramePr>
        <p:xfrm>
          <a:off x="6357950" y="928670"/>
          <a:ext cx="2646548" cy="1920240"/>
        </p:xfrm>
        <a:graphic>
          <a:graphicData uri="http://schemas.openxmlformats.org/drawingml/2006/table">
            <a:tbl>
              <a:tblPr firstRow="1" bandRow="1">
                <a:tableStyleId>{5C22544A-7EE6-4342-B048-85BDC9FD1C3A}</a:tableStyleId>
              </a:tblPr>
              <a:tblGrid>
                <a:gridCol w="1323274">
                  <a:extLst>
                    <a:ext uri="{9D8B030D-6E8A-4147-A177-3AD203B41FA5}">
                      <a16:colId xmlns="" xmlns:a16="http://schemas.microsoft.com/office/drawing/2014/main" val="496103684"/>
                    </a:ext>
                  </a:extLst>
                </a:gridCol>
                <a:gridCol w="1323274">
                  <a:extLst>
                    <a:ext uri="{9D8B030D-6E8A-4147-A177-3AD203B41FA5}">
                      <a16:colId xmlns="" xmlns:a16="http://schemas.microsoft.com/office/drawing/2014/main" val="1629782195"/>
                    </a:ext>
                  </a:extLst>
                </a:gridCol>
              </a:tblGrid>
              <a:tr h="316266">
                <a:tc gridSpan="2">
                  <a:txBody>
                    <a:bodyPr/>
                    <a:lstStyle/>
                    <a:p>
                      <a:pPr algn="ctr"/>
                      <a:r>
                        <a:rPr lang="ru-RU" sz="1600" dirty="0" smtClean="0"/>
                        <a:t>Время питания обучающихся</a:t>
                      </a:r>
                      <a:endParaRPr lang="ru-RU" sz="1600" dirty="0"/>
                    </a:p>
                  </a:txBody>
                  <a:tcPr marL="68580" marR="68580"/>
                </a:tc>
                <a:tc hMerge="1">
                  <a:txBody>
                    <a:bodyPr/>
                    <a:lstStyle/>
                    <a:p>
                      <a:endParaRPr lang="ru-RU" dirty="0"/>
                    </a:p>
                  </a:txBody>
                  <a:tcPr/>
                </a:tc>
                <a:extLst>
                  <a:ext uri="{0D108BD9-81ED-4DB2-BD59-A6C34878D82A}">
                    <a16:rowId xmlns="" xmlns:a16="http://schemas.microsoft.com/office/drawing/2014/main" val="3077651668"/>
                  </a:ext>
                </a:extLst>
              </a:tr>
              <a:tr h="316266">
                <a:tc>
                  <a:txBody>
                    <a:bodyPr/>
                    <a:lstStyle/>
                    <a:p>
                      <a:r>
                        <a:rPr lang="ru-RU" sz="1600" dirty="0" smtClean="0"/>
                        <a:t>1  класс</a:t>
                      </a:r>
                      <a:endParaRPr lang="ru-RU" sz="1600" dirty="0"/>
                    </a:p>
                  </a:txBody>
                  <a:tcPr marL="68580" marR="68580"/>
                </a:tc>
                <a:tc>
                  <a:txBody>
                    <a:bodyPr/>
                    <a:lstStyle/>
                    <a:p>
                      <a:r>
                        <a:rPr lang="ru-RU" sz="1600" dirty="0" smtClean="0">
                          <a:solidFill>
                            <a:schemeClr val="tx1"/>
                          </a:solidFill>
                        </a:rPr>
                        <a:t>10.45-11.00</a:t>
                      </a:r>
                      <a:endParaRPr lang="ru-RU" sz="1600" dirty="0">
                        <a:solidFill>
                          <a:schemeClr val="tx1"/>
                        </a:solidFill>
                      </a:endParaRPr>
                    </a:p>
                  </a:txBody>
                  <a:tcPr marL="68580" marR="68580"/>
                </a:tc>
                <a:extLst>
                  <a:ext uri="{0D108BD9-81ED-4DB2-BD59-A6C34878D82A}">
                    <a16:rowId xmlns="" xmlns:a16="http://schemas.microsoft.com/office/drawing/2014/main" val="2764200159"/>
                  </a:ext>
                </a:extLst>
              </a:tr>
              <a:tr h="316266">
                <a:tc>
                  <a:txBody>
                    <a:bodyPr/>
                    <a:lstStyle/>
                    <a:p>
                      <a:r>
                        <a:rPr lang="ru-RU" sz="1600" dirty="0" smtClean="0"/>
                        <a:t>2 – 6 классы</a:t>
                      </a:r>
                      <a:endParaRPr lang="ru-RU" sz="1600"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solidFill>
                            <a:schemeClr val="tx1"/>
                          </a:solidFill>
                        </a:rPr>
                        <a:t>10.50-11.10</a:t>
                      </a:r>
                    </a:p>
                  </a:txBody>
                  <a:tcPr marL="68580" marR="68580"/>
                </a:tc>
                <a:extLst>
                  <a:ext uri="{0D108BD9-81ED-4DB2-BD59-A6C34878D82A}">
                    <a16:rowId xmlns="" xmlns:a16="http://schemas.microsoft.com/office/drawing/2014/main" val="562426840"/>
                  </a:ext>
                </a:extLst>
              </a:tr>
              <a:tr h="316266">
                <a:tc>
                  <a:txBody>
                    <a:bodyPr/>
                    <a:lstStyle/>
                    <a:p>
                      <a:r>
                        <a:rPr lang="ru-RU" sz="1600" dirty="0" smtClean="0"/>
                        <a:t>7 - 11 </a:t>
                      </a:r>
                      <a:r>
                        <a:rPr lang="ru-RU" sz="1600" dirty="0" smtClean="0"/>
                        <a:t>классы</a:t>
                      </a:r>
                      <a:endParaRPr lang="ru-RU" sz="1600" dirty="0"/>
                    </a:p>
                  </a:txBody>
                  <a:tcPr marL="68580" marR="68580"/>
                </a:tc>
                <a:tc>
                  <a:txBody>
                    <a:bodyPr/>
                    <a:lstStyle/>
                    <a:p>
                      <a:r>
                        <a:rPr lang="ru-RU" sz="1600" dirty="0" smtClean="0"/>
                        <a:t>11.50-12.10</a:t>
                      </a:r>
                      <a:endParaRPr lang="ru-RU" sz="1600" dirty="0"/>
                    </a:p>
                  </a:txBody>
                  <a:tcPr marL="68580" marR="68580"/>
                </a:tc>
                <a:extLst>
                  <a:ext uri="{0D108BD9-81ED-4DB2-BD59-A6C34878D82A}">
                    <a16:rowId xmlns="" xmlns:a16="http://schemas.microsoft.com/office/drawing/2014/main" val="2603469024"/>
                  </a:ext>
                </a:extLst>
              </a:tr>
              <a:tr h="316266">
                <a:tc>
                  <a:txBody>
                    <a:bodyPr/>
                    <a:lstStyle/>
                    <a:p>
                      <a:endParaRPr lang="ru-RU" sz="1600" dirty="0"/>
                    </a:p>
                  </a:txBody>
                  <a:tcPr marL="68580" marR="68580"/>
                </a:tc>
                <a:tc>
                  <a:txBody>
                    <a:bodyPr/>
                    <a:lstStyle/>
                    <a:p>
                      <a:endParaRPr lang="ru-RU" sz="1600" dirty="0"/>
                    </a:p>
                  </a:txBody>
                  <a:tcPr marL="68580" marR="68580"/>
                </a:tc>
                <a:extLst>
                  <a:ext uri="{0D108BD9-81ED-4DB2-BD59-A6C34878D82A}">
                    <a16:rowId xmlns="" xmlns:a16="http://schemas.microsoft.com/office/drawing/2014/main" val="1609312821"/>
                  </a:ext>
                </a:extLst>
              </a:tr>
            </a:tbl>
          </a:graphicData>
        </a:graphic>
      </p:graphicFrame>
      <p:grpSp>
        <p:nvGrpSpPr>
          <p:cNvPr id="7" name="Группа 6"/>
          <p:cNvGrpSpPr/>
          <p:nvPr/>
        </p:nvGrpSpPr>
        <p:grpSpPr>
          <a:xfrm>
            <a:off x="971600" y="116632"/>
            <a:ext cx="7715200" cy="648072"/>
            <a:chOff x="1232539" y="1568"/>
            <a:chExt cx="6391905" cy="1195234"/>
          </a:xfrm>
          <a:scene3d>
            <a:camera prst="orthographicFront"/>
            <a:lightRig rig="flat" dir="t"/>
          </a:scene3d>
        </p:grpSpPr>
        <p:sp>
          <p:nvSpPr>
            <p:cNvPr id="9" name="Скругленный прямоугольник 8"/>
            <p:cNvSpPr/>
            <p:nvPr/>
          </p:nvSpPr>
          <p:spPr>
            <a:xfrm>
              <a:off x="1232539" y="1568"/>
              <a:ext cx="6391905" cy="1195234"/>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0" name="Скругленный прямоугольник 4"/>
            <p:cNvSpPr/>
            <p:nvPr/>
          </p:nvSpPr>
          <p:spPr>
            <a:xfrm>
              <a:off x="1267546" y="36575"/>
              <a:ext cx="6321891" cy="96387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ru-RU" sz="3200" kern="1200" dirty="0" smtClean="0">
                  <a:solidFill>
                    <a:schemeClr val="bg1"/>
                  </a:solidFill>
                </a:rPr>
                <a:t>Организация питания</a:t>
              </a:r>
              <a:endParaRPr lang="ru-RU" sz="3200" kern="1200" dirty="0">
                <a:solidFill>
                  <a:schemeClr val="bg1"/>
                </a:solidFill>
              </a:endParaRPr>
            </a:p>
          </p:txBody>
        </p:sp>
      </p:grpSp>
      <p:cxnSp>
        <p:nvCxnSpPr>
          <p:cNvPr id="4" name="Прямая со стрелкой 3"/>
          <p:cNvCxnSpPr/>
          <p:nvPr/>
        </p:nvCxnSpPr>
        <p:spPr>
          <a:xfrm>
            <a:off x="714348" y="1428736"/>
            <a:ext cx="792088" cy="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1" name="Прямая со стрелкой 10"/>
          <p:cNvCxnSpPr/>
          <p:nvPr/>
        </p:nvCxnSpPr>
        <p:spPr>
          <a:xfrm>
            <a:off x="785786" y="2285992"/>
            <a:ext cx="792088" cy="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2" name="Прямая со стрелкой 11"/>
          <p:cNvCxnSpPr/>
          <p:nvPr/>
        </p:nvCxnSpPr>
        <p:spPr>
          <a:xfrm>
            <a:off x="755576" y="3140968"/>
            <a:ext cx="792088" cy="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3" name="Прямая со стрелкой 12"/>
          <p:cNvCxnSpPr/>
          <p:nvPr/>
        </p:nvCxnSpPr>
        <p:spPr>
          <a:xfrm>
            <a:off x="2786050" y="1428736"/>
            <a:ext cx="792088" cy="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4" name="Прямая со стрелкой 13"/>
          <p:cNvCxnSpPr/>
          <p:nvPr/>
        </p:nvCxnSpPr>
        <p:spPr>
          <a:xfrm>
            <a:off x="2714612" y="2357430"/>
            <a:ext cx="792088" cy="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5" name="Прямая со стрелкой 14"/>
          <p:cNvCxnSpPr/>
          <p:nvPr/>
        </p:nvCxnSpPr>
        <p:spPr>
          <a:xfrm>
            <a:off x="2808924" y="3140968"/>
            <a:ext cx="792088" cy="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7" name="Соединительная линия уступом 16"/>
          <p:cNvCxnSpPr/>
          <p:nvPr/>
        </p:nvCxnSpPr>
        <p:spPr>
          <a:xfrm rot="16200000" flipH="1">
            <a:off x="1799692" y="1592796"/>
            <a:ext cx="2736304" cy="2232248"/>
          </a:xfrm>
          <a:prstGeom prst="bentConnector3">
            <a:avLst>
              <a:gd name="adj1" fmla="val 94789"/>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2" name="Соединительная линия уступом 21"/>
          <p:cNvCxnSpPr/>
          <p:nvPr/>
        </p:nvCxnSpPr>
        <p:spPr>
          <a:xfrm rot="16200000" flipH="1">
            <a:off x="3238207" y="2023199"/>
            <a:ext cx="2376266" cy="579352"/>
          </a:xfrm>
          <a:prstGeom prst="bentConnector3">
            <a:avLst>
              <a:gd name="adj1" fmla="val 101575"/>
            </a:avLst>
          </a:prstGeom>
          <a:ln>
            <a:tailEnd type="triangle"/>
          </a:ln>
        </p:spPr>
        <p:style>
          <a:lnRef idx="2">
            <a:schemeClr val="accent3"/>
          </a:lnRef>
          <a:fillRef idx="0">
            <a:schemeClr val="accent3"/>
          </a:fillRef>
          <a:effectRef idx="1">
            <a:schemeClr val="accent3"/>
          </a:effectRef>
          <a:fontRef idx="minor">
            <a:schemeClr val="tx1"/>
          </a:fontRef>
        </p:style>
      </p:cxnSp>
      <p:sp>
        <p:nvSpPr>
          <p:cNvPr id="29" name="TextBox 28"/>
          <p:cNvSpPr txBox="1"/>
          <p:nvPr/>
        </p:nvSpPr>
        <p:spPr>
          <a:xfrm>
            <a:off x="4283968" y="3131676"/>
            <a:ext cx="1573916" cy="369332"/>
          </a:xfrm>
          <a:prstGeom prst="rect">
            <a:avLst/>
          </a:prstGeom>
          <a:noFill/>
        </p:spPr>
        <p:txBody>
          <a:bodyPr wrap="square" rtlCol="0">
            <a:spAutoFit/>
          </a:bodyPr>
          <a:lstStyle/>
          <a:p>
            <a:r>
              <a:rPr lang="ru-RU" dirty="0" smtClean="0">
                <a:solidFill>
                  <a:srgbClr val="00B050"/>
                </a:solidFill>
              </a:rPr>
              <a:t>Вход/Выход</a:t>
            </a:r>
            <a:endParaRPr lang="ru-RU" dirty="0">
              <a:solidFill>
                <a:srgbClr val="00B050"/>
              </a:solidFill>
            </a:endParaRPr>
          </a:p>
        </p:txBody>
      </p:sp>
      <p:sp>
        <p:nvSpPr>
          <p:cNvPr id="30" name="TextBox 29"/>
          <p:cNvSpPr txBox="1"/>
          <p:nvPr/>
        </p:nvSpPr>
        <p:spPr>
          <a:xfrm>
            <a:off x="4140525" y="4077072"/>
            <a:ext cx="1717359" cy="369332"/>
          </a:xfrm>
          <a:prstGeom prst="rect">
            <a:avLst/>
          </a:prstGeom>
          <a:noFill/>
        </p:spPr>
        <p:txBody>
          <a:bodyPr wrap="square" rtlCol="0">
            <a:spAutoFit/>
          </a:bodyPr>
          <a:lstStyle/>
          <a:p>
            <a:r>
              <a:rPr lang="ru-RU" dirty="0" smtClean="0">
                <a:solidFill>
                  <a:srgbClr val="00B050"/>
                </a:solidFill>
              </a:rPr>
              <a:t>Вход/ Выход</a:t>
            </a:r>
            <a:endParaRPr lang="ru-RU" dirty="0">
              <a:solidFill>
                <a:srgbClr val="00B050"/>
              </a:solidFill>
            </a:endParaRPr>
          </a:p>
        </p:txBody>
      </p:sp>
      <p:sp>
        <p:nvSpPr>
          <p:cNvPr id="19" name="Прямоугольник 18"/>
          <p:cNvSpPr/>
          <p:nvPr/>
        </p:nvSpPr>
        <p:spPr>
          <a:xfrm>
            <a:off x="571472" y="1714488"/>
            <a:ext cx="1143008"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642910" y="2571744"/>
            <a:ext cx="1143008"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2500298" y="2571744"/>
            <a:ext cx="1143008"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p:cNvSpPr/>
          <p:nvPr/>
        </p:nvSpPr>
        <p:spPr>
          <a:xfrm>
            <a:off x="2500298" y="1714488"/>
            <a:ext cx="1143008" cy="35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23"/>
          <p:cNvSpPr/>
          <p:nvPr/>
        </p:nvSpPr>
        <p:spPr>
          <a:xfrm>
            <a:off x="571472" y="3643314"/>
            <a:ext cx="857256" cy="5715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chemeClr val="accent1">
                    <a:lumMod val="75000"/>
                  </a:schemeClr>
                </a:solidFill>
              </a:rPr>
              <a:t>Резервный стол</a:t>
            </a:r>
            <a:endParaRPr lang="ru-RU" sz="1100" dirty="0">
              <a:solidFill>
                <a:schemeClr val="accent1">
                  <a:lumMod val="75000"/>
                </a:schemeClr>
              </a:solidFill>
            </a:endParaRPr>
          </a:p>
        </p:txBody>
      </p:sp>
      <p:sp>
        <p:nvSpPr>
          <p:cNvPr id="25" name="Прямоугольник 24"/>
          <p:cNvSpPr/>
          <p:nvPr/>
        </p:nvSpPr>
        <p:spPr>
          <a:xfrm>
            <a:off x="500034" y="785794"/>
            <a:ext cx="492922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accent1">
                    <a:lumMod val="75000"/>
                  </a:schemeClr>
                </a:solidFill>
              </a:rPr>
              <a:t>Схема рассадки в столовой</a:t>
            </a:r>
            <a:endParaRPr lang="ru-RU" sz="1600" dirty="0">
              <a:solidFill>
                <a:schemeClr val="accent1">
                  <a:lumMod val="75000"/>
                </a:schemeClr>
              </a:solidFill>
            </a:endParaRPr>
          </a:p>
        </p:txBody>
      </p:sp>
      <p:sp>
        <p:nvSpPr>
          <p:cNvPr id="26" name="Блок-схема: узел 25"/>
          <p:cNvSpPr/>
          <p:nvPr/>
        </p:nvSpPr>
        <p:spPr>
          <a:xfrm>
            <a:off x="785786" y="150017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Блок-схема: узел 26"/>
          <p:cNvSpPr/>
          <p:nvPr/>
        </p:nvSpPr>
        <p:spPr>
          <a:xfrm>
            <a:off x="1357290" y="150017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Блок-схема: узел 27"/>
          <p:cNvSpPr/>
          <p:nvPr/>
        </p:nvSpPr>
        <p:spPr>
          <a:xfrm>
            <a:off x="785786" y="235743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Блок-схема: узел 30"/>
          <p:cNvSpPr/>
          <p:nvPr/>
        </p:nvSpPr>
        <p:spPr>
          <a:xfrm>
            <a:off x="785786" y="2071678"/>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Блок-схема: узел 31"/>
          <p:cNvSpPr/>
          <p:nvPr/>
        </p:nvSpPr>
        <p:spPr>
          <a:xfrm>
            <a:off x="3000364" y="3000372"/>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Блок-схема: узел 32"/>
          <p:cNvSpPr/>
          <p:nvPr/>
        </p:nvSpPr>
        <p:spPr>
          <a:xfrm>
            <a:off x="1500166" y="292893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Блок-схема: узел 33"/>
          <p:cNvSpPr/>
          <p:nvPr/>
        </p:nvSpPr>
        <p:spPr>
          <a:xfrm>
            <a:off x="1500166" y="235743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Блок-схема: узел 34"/>
          <p:cNvSpPr/>
          <p:nvPr/>
        </p:nvSpPr>
        <p:spPr>
          <a:xfrm>
            <a:off x="785786" y="292893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Блок-схема: узел 35"/>
          <p:cNvSpPr/>
          <p:nvPr/>
        </p:nvSpPr>
        <p:spPr>
          <a:xfrm>
            <a:off x="3286116" y="3000372"/>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Блок-схема: узел 36"/>
          <p:cNvSpPr/>
          <p:nvPr/>
        </p:nvSpPr>
        <p:spPr>
          <a:xfrm>
            <a:off x="2714612" y="3000372"/>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Блок-схема: узел 37"/>
          <p:cNvSpPr/>
          <p:nvPr/>
        </p:nvSpPr>
        <p:spPr>
          <a:xfrm>
            <a:off x="3286116" y="2428868"/>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Блок-схема: узел 38"/>
          <p:cNvSpPr/>
          <p:nvPr/>
        </p:nvSpPr>
        <p:spPr>
          <a:xfrm>
            <a:off x="2714612" y="2428868"/>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Блок-схема: узел 39"/>
          <p:cNvSpPr/>
          <p:nvPr/>
        </p:nvSpPr>
        <p:spPr>
          <a:xfrm>
            <a:off x="3286116" y="2143116"/>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Блок-схема: узел 40"/>
          <p:cNvSpPr/>
          <p:nvPr/>
        </p:nvSpPr>
        <p:spPr>
          <a:xfrm>
            <a:off x="2714612" y="2143116"/>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Блок-схема: узел 41"/>
          <p:cNvSpPr/>
          <p:nvPr/>
        </p:nvSpPr>
        <p:spPr>
          <a:xfrm>
            <a:off x="3286116" y="150017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Блок-схема: узел 42"/>
          <p:cNvSpPr/>
          <p:nvPr/>
        </p:nvSpPr>
        <p:spPr>
          <a:xfrm>
            <a:off x="2714612" y="150017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Прямоугольник 45"/>
          <p:cNvSpPr/>
          <p:nvPr/>
        </p:nvSpPr>
        <p:spPr>
          <a:xfrm>
            <a:off x="642910" y="4857760"/>
            <a:ext cx="3000396" cy="1323439"/>
          </a:xfrm>
          <a:prstGeom prst="rect">
            <a:avLst/>
          </a:prstGeom>
          <a:solidFill>
            <a:schemeClr val="tx2">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ru-RU" sz="1600" dirty="0" smtClean="0">
                <a:latin typeface="Times New Roman" pitchFamily="18" charset="0"/>
                <a:cs typeface="Times New Roman" pitchFamily="18" charset="0"/>
              </a:rPr>
              <a:t>Вход/выход из столовой организован </a:t>
            </a:r>
            <a:r>
              <a:rPr lang="ru-RU" sz="1600" dirty="0" err="1" smtClean="0">
                <a:latin typeface="Times New Roman" pitchFamily="18" charset="0"/>
                <a:cs typeface="Times New Roman" pitchFamily="18" charset="0"/>
              </a:rPr>
              <a:t>поточно</a:t>
            </a:r>
            <a:r>
              <a:rPr lang="ru-RU" sz="1600" dirty="0" smtClean="0">
                <a:latin typeface="Times New Roman" pitchFamily="18" charset="0"/>
                <a:cs typeface="Times New Roman" pitchFamily="18" charset="0"/>
              </a:rPr>
              <a:t> рядами под руководством администратора/   дежурного учителя</a:t>
            </a:r>
            <a:endParaRPr lang="ru-RU" sz="1600" dirty="0">
              <a:solidFill>
                <a:srgbClr val="FF0000"/>
              </a:solidFill>
              <a:latin typeface="Times New Roman" pitchFamily="18" charset="0"/>
              <a:cs typeface="Times New Roman" pitchFamily="18" charset="0"/>
            </a:endParaRPr>
          </a:p>
        </p:txBody>
      </p:sp>
      <p:sp>
        <p:nvSpPr>
          <p:cNvPr id="44" name="Блок-схема: узел 43"/>
          <p:cNvSpPr/>
          <p:nvPr/>
        </p:nvSpPr>
        <p:spPr>
          <a:xfrm>
            <a:off x="1142976" y="292893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Блок-схема: узел 44"/>
          <p:cNvSpPr/>
          <p:nvPr/>
        </p:nvSpPr>
        <p:spPr>
          <a:xfrm>
            <a:off x="3000364" y="150017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Блок-схема: узел 46"/>
          <p:cNvSpPr/>
          <p:nvPr/>
        </p:nvSpPr>
        <p:spPr>
          <a:xfrm>
            <a:off x="3000364" y="2143116"/>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Блок-схема: узел 47"/>
          <p:cNvSpPr/>
          <p:nvPr/>
        </p:nvSpPr>
        <p:spPr>
          <a:xfrm>
            <a:off x="3000364" y="2428868"/>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9" name="Блок-схема: узел 48"/>
          <p:cNvSpPr/>
          <p:nvPr/>
        </p:nvSpPr>
        <p:spPr>
          <a:xfrm>
            <a:off x="1142976" y="235743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Блок-схема: узел 49"/>
          <p:cNvSpPr/>
          <p:nvPr/>
        </p:nvSpPr>
        <p:spPr>
          <a:xfrm>
            <a:off x="1357290" y="2071678"/>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 name="Блок-схема: узел 50"/>
          <p:cNvSpPr/>
          <p:nvPr/>
        </p:nvSpPr>
        <p:spPr>
          <a:xfrm>
            <a:off x="1071538" y="2071678"/>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Блок-схема: узел 51"/>
          <p:cNvSpPr/>
          <p:nvPr/>
        </p:nvSpPr>
        <p:spPr>
          <a:xfrm>
            <a:off x="1071538" y="150017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165210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Схема 7"/>
          <p:cNvGraphicFramePr/>
          <p:nvPr>
            <p:extLst>
              <p:ext uri="{D42A27DB-BD31-4B8C-83A1-F6EECF244321}">
                <p14:modId xmlns="" xmlns:p14="http://schemas.microsoft.com/office/powerpoint/2010/main" val="3575718058"/>
              </p:ext>
            </p:extLst>
          </p:nvPr>
        </p:nvGraphicFramePr>
        <p:xfrm>
          <a:off x="357158" y="1500174"/>
          <a:ext cx="8352928" cy="4031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Прямоугольник 8"/>
          <p:cNvSpPr/>
          <p:nvPr/>
        </p:nvSpPr>
        <p:spPr>
          <a:xfrm>
            <a:off x="1470303" y="-27384"/>
            <a:ext cx="6180282" cy="769441"/>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ru-RU" sz="4400" b="1" cap="none" spc="0" dirty="0" smtClean="0">
                <a:ln/>
                <a:solidFill>
                  <a:schemeClr val="tx2"/>
                </a:solidFill>
                <a:effectLst/>
              </a:rPr>
              <a:t>ДОСТИЖЕНИЕ ЦЕЛИ:</a:t>
            </a:r>
            <a:endParaRPr lang="ru-RU" sz="4400" b="1" cap="none" spc="0" dirty="0">
              <a:ln/>
              <a:solidFill>
                <a:schemeClr val="tx2"/>
              </a:solidFill>
              <a:effectLst/>
            </a:endParaRPr>
          </a:p>
        </p:txBody>
      </p:sp>
      <p:grpSp>
        <p:nvGrpSpPr>
          <p:cNvPr id="12" name="Группа 11"/>
          <p:cNvGrpSpPr/>
          <p:nvPr/>
        </p:nvGrpSpPr>
        <p:grpSpPr>
          <a:xfrm>
            <a:off x="928662" y="4929198"/>
            <a:ext cx="1892506" cy="1000132"/>
            <a:chOff x="75362" y="2846"/>
            <a:chExt cx="2504573" cy="2003658"/>
          </a:xfrm>
          <a:solidFill>
            <a:schemeClr val="tx2">
              <a:lumMod val="60000"/>
              <a:lumOff val="40000"/>
            </a:schemeClr>
          </a:solidFill>
          <a:scene3d>
            <a:camera prst="orthographicFront"/>
            <a:lightRig rig="flat" dir="t"/>
          </a:scene3d>
        </p:grpSpPr>
        <p:sp>
          <p:nvSpPr>
            <p:cNvPr id="13" name="Скругленный прямоугольник 12"/>
            <p:cNvSpPr/>
            <p:nvPr/>
          </p:nvSpPr>
          <p:spPr>
            <a:xfrm>
              <a:off x="75362" y="2846"/>
              <a:ext cx="2504573" cy="2003658"/>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4" name="Скругленный прямоугольник 4"/>
            <p:cNvSpPr/>
            <p:nvPr/>
          </p:nvSpPr>
          <p:spPr>
            <a:xfrm>
              <a:off x="134048" y="61531"/>
              <a:ext cx="2274418" cy="1944973"/>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ru-RU" kern="1200" dirty="0" smtClean="0">
                  <a:solidFill>
                    <a:schemeClr val="tx1"/>
                  </a:solidFill>
                  <a:latin typeface="Times New Roman" pitchFamily="18" charset="0"/>
                  <a:cs typeface="Times New Roman" pitchFamily="18" charset="0"/>
                </a:rPr>
                <a:t>Масочный режим во время подвоза</a:t>
              </a:r>
              <a:endParaRPr lang="ru-RU" kern="1200" dirty="0">
                <a:solidFill>
                  <a:schemeClr val="tx1"/>
                </a:solidFill>
                <a:latin typeface="Times New Roman" panose="02020603050405020304" pitchFamily="18" charset="0"/>
                <a:cs typeface="Times New Roman" panose="02020603050405020304" pitchFamily="18" charset="0"/>
              </a:endParaRPr>
            </a:p>
          </p:txBody>
        </p:sp>
      </p:grpSp>
      <p:grpSp>
        <p:nvGrpSpPr>
          <p:cNvPr id="24" name="Группа 23"/>
          <p:cNvGrpSpPr/>
          <p:nvPr/>
        </p:nvGrpSpPr>
        <p:grpSpPr>
          <a:xfrm>
            <a:off x="4857752" y="857232"/>
            <a:ext cx="1892506" cy="1071570"/>
            <a:chOff x="75362" y="2846"/>
            <a:chExt cx="2504573" cy="2003658"/>
          </a:xfrm>
          <a:solidFill>
            <a:schemeClr val="accent1">
              <a:lumMod val="60000"/>
              <a:lumOff val="40000"/>
            </a:schemeClr>
          </a:solidFill>
          <a:scene3d>
            <a:camera prst="orthographicFront"/>
            <a:lightRig rig="flat" dir="t"/>
          </a:scene3d>
        </p:grpSpPr>
        <p:sp>
          <p:nvSpPr>
            <p:cNvPr id="25" name="Скругленный прямоугольник 24"/>
            <p:cNvSpPr/>
            <p:nvPr/>
          </p:nvSpPr>
          <p:spPr>
            <a:xfrm>
              <a:off x="75362" y="2846"/>
              <a:ext cx="2504573" cy="2003658"/>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6" name="Скругленный прямоугольник 4"/>
            <p:cNvSpPr/>
            <p:nvPr/>
          </p:nvSpPr>
          <p:spPr>
            <a:xfrm>
              <a:off x="134048" y="61531"/>
              <a:ext cx="2274418" cy="1944973"/>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ru-RU" kern="1200" dirty="0" smtClean="0">
                  <a:solidFill>
                    <a:schemeClr val="tx1"/>
                  </a:solidFill>
                  <a:latin typeface="Times New Roman" pitchFamily="18" charset="0"/>
                  <a:cs typeface="Times New Roman" pitchFamily="18" charset="0"/>
                </a:rPr>
                <a:t>Кабинетная система</a:t>
              </a:r>
              <a:endParaRPr lang="ru-RU" kern="1200" dirty="0">
                <a:solidFill>
                  <a:schemeClr val="tx1"/>
                </a:solidFill>
                <a:latin typeface="Times New Roman" panose="02020603050405020304" pitchFamily="18" charset="0"/>
                <a:cs typeface="Times New Roman" panose="02020603050405020304" pitchFamily="18" charset="0"/>
              </a:endParaRPr>
            </a:p>
          </p:txBody>
        </p:sp>
      </p:grpSp>
      <p:grpSp>
        <p:nvGrpSpPr>
          <p:cNvPr id="28" name="Группа 27"/>
          <p:cNvGrpSpPr/>
          <p:nvPr/>
        </p:nvGrpSpPr>
        <p:grpSpPr>
          <a:xfrm>
            <a:off x="357158" y="857232"/>
            <a:ext cx="1892506" cy="1065226"/>
            <a:chOff x="75362" y="2846"/>
            <a:chExt cx="2504573" cy="2003658"/>
          </a:xfrm>
          <a:solidFill>
            <a:schemeClr val="accent1">
              <a:lumMod val="60000"/>
              <a:lumOff val="40000"/>
            </a:schemeClr>
          </a:solidFill>
          <a:scene3d>
            <a:camera prst="orthographicFront"/>
            <a:lightRig rig="flat" dir="t"/>
          </a:scene3d>
        </p:grpSpPr>
        <p:sp>
          <p:nvSpPr>
            <p:cNvPr id="29" name="Скругленный прямоугольник 28"/>
            <p:cNvSpPr/>
            <p:nvPr/>
          </p:nvSpPr>
          <p:spPr>
            <a:xfrm>
              <a:off x="75362" y="2846"/>
              <a:ext cx="2504573" cy="2003658"/>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Скругленный прямоугольник 4"/>
            <p:cNvSpPr/>
            <p:nvPr/>
          </p:nvSpPr>
          <p:spPr>
            <a:xfrm>
              <a:off x="75362" y="61530"/>
              <a:ext cx="2503214" cy="1944974"/>
            </a:xfrm>
            <a:prstGeom prst="rect">
              <a:avLst/>
            </a:prstGeom>
            <a:noFill/>
            <a:sp3d/>
          </p:spPr>
          <p:style>
            <a:lnRef idx="0">
              <a:scrgbClr r="0" g="0" b="0"/>
            </a:lnRef>
            <a:fillRef idx="0">
              <a:scrgbClr r="0" g="0" b="0"/>
            </a:fillRef>
            <a:effectRef idx="0">
              <a:scrgbClr r="0" g="0" b="0"/>
            </a:effectRef>
            <a:fontRef idx="minor">
              <a:schemeClr val="lt1"/>
            </a:fontRef>
          </p:style>
          <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ru-RU" kern="1200" dirty="0" smtClean="0">
                  <a:solidFill>
                    <a:schemeClr val="tx1"/>
                  </a:solidFill>
                  <a:latin typeface="Times New Roman" pitchFamily="18" charset="0"/>
                  <a:cs typeface="Times New Roman" pitchFamily="18" charset="0"/>
                </a:rPr>
                <a:t>Разведение потоков во входных группах и столовой</a:t>
              </a:r>
              <a:endParaRPr lang="ru-RU" kern="1200" dirty="0">
                <a:solidFill>
                  <a:schemeClr val="tx1"/>
                </a:solidFill>
                <a:latin typeface="Times New Roman" panose="02020603050405020304" pitchFamily="18" charset="0"/>
                <a:cs typeface="Times New Roman" panose="02020603050405020304" pitchFamily="18" charset="0"/>
              </a:endParaRPr>
            </a:p>
          </p:txBody>
        </p:sp>
      </p:grpSp>
      <p:grpSp>
        <p:nvGrpSpPr>
          <p:cNvPr id="31" name="Группа 30"/>
          <p:cNvGrpSpPr/>
          <p:nvPr/>
        </p:nvGrpSpPr>
        <p:grpSpPr>
          <a:xfrm>
            <a:off x="3428992" y="4929198"/>
            <a:ext cx="2084714" cy="1014735"/>
            <a:chOff x="75362" y="2846"/>
            <a:chExt cx="2504573" cy="2003658"/>
          </a:xfrm>
          <a:solidFill>
            <a:schemeClr val="tx2">
              <a:lumMod val="60000"/>
              <a:lumOff val="40000"/>
            </a:schemeClr>
          </a:solidFill>
          <a:scene3d>
            <a:camera prst="orthographicFront"/>
            <a:lightRig rig="flat" dir="t"/>
          </a:scene3d>
        </p:grpSpPr>
        <p:sp>
          <p:nvSpPr>
            <p:cNvPr id="32" name="Скругленный прямоугольник 31"/>
            <p:cNvSpPr/>
            <p:nvPr/>
          </p:nvSpPr>
          <p:spPr>
            <a:xfrm>
              <a:off x="75362" y="2846"/>
              <a:ext cx="2504573" cy="2003658"/>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Скругленный прямоугольник 4"/>
            <p:cNvSpPr/>
            <p:nvPr/>
          </p:nvSpPr>
          <p:spPr>
            <a:xfrm>
              <a:off x="134048" y="61531"/>
              <a:ext cx="2274418" cy="1944973"/>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ru-RU" kern="1200" dirty="0" smtClean="0">
                  <a:solidFill>
                    <a:schemeClr val="tx1"/>
                  </a:solidFill>
                  <a:latin typeface="Times New Roman" pitchFamily="18" charset="0"/>
                  <a:cs typeface="Times New Roman" pitchFamily="18" charset="0"/>
                </a:rPr>
                <a:t>Обработка </a:t>
              </a:r>
              <a:r>
                <a:rPr lang="ru-RU" kern="1200" dirty="0" err="1" smtClean="0">
                  <a:solidFill>
                    <a:schemeClr val="tx1"/>
                  </a:solidFill>
                  <a:latin typeface="Times New Roman" pitchFamily="18" charset="0"/>
                  <a:cs typeface="Times New Roman" pitchFamily="18" charset="0"/>
                </a:rPr>
                <a:t>дез.средствами</a:t>
              </a:r>
              <a:r>
                <a:rPr lang="ru-RU" kern="1200" dirty="0" smtClean="0">
                  <a:solidFill>
                    <a:schemeClr val="tx1"/>
                  </a:solidFill>
                  <a:latin typeface="Times New Roman" pitchFamily="18" charset="0"/>
                  <a:cs typeface="Times New Roman" pitchFamily="18" charset="0"/>
                </a:rPr>
                <a:t> помещений и автобуса</a:t>
              </a:r>
              <a:endParaRPr lang="ru-RU" kern="1200" dirty="0">
                <a:solidFill>
                  <a:schemeClr val="tx1"/>
                </a:solidFill>
                <a:latin typeface="Times New Roman" panose="02020603050405020304" pitchFamily="18" charset="0"/>
                <a:cs typeface="Times New Roman" panose="02020603050405020304" pitchFamily="18" charset="0"/>
              </a:endParaRPr>
            </a:p>
          </p:txBody>
        </p:sp>
      </p:grpSp>
      <p:grpSp>
        <p:nvGrpSpPr>
          <p:cNvPr id="36" name="Группа 35"/>
          <p:cNvGrpSpPr/>
          <p:nvPr/>
        </p:nvGrpSpPr>
        <p:grpSpPr>
          <a:xfrm>
            <a:off x="7072330" y="857232"/>
            <a:ext cx="1892506" cy="1044000"/>
            <a:chOff x="75362" y="2846"/>
            <a:chExt cx="2504573" cy="2003658"/>
          </a:xfrm>
          <a:solidFill>
            <a:schemeClr val="accent1">
              <a:lumMod val="60000"/>
              <a:lumOff val="40000"/>
            </a:schemeClr>
          </a:solidFill>
          <a:scene3d>
            <a:camera prst="orthographicFront"/>
            <a:lightRig rig="flat" dir="t"/>
          </a:scene3d>
        </p:grpSpPr>
        <p:sp>
          <p:nvSpPr>
            <p:cNvPr id="37" name="Скругленный прямоугольник 36"/>
            <p:cNvSpPr/>
            <p:nvPr/>
          </p:nvSpPr>
          <p:spPr>
            <a:xfrm>
              <a:off x="75362" y="2846"/>
              <a:ext cx="2504573" cy="2003658"/>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8" name="Скругленный прямоугольник 4"/>
            <p:cNvSpPr/>
            <p:nvPr/>
          </p:nvSpPr>
          <p:spPr>
            <a:xfrm>
              <a:off x="134048" y="61531"/>
              <a:ext cx="2274418" cy="1944973"/>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ru-RU" kern="1200" dirty="0" smtClean="0">
                  <a:solidFill>
                    <a:schemeClr val="tx1"/>
                  </a:solidFill>
                  <a:latin typeface="Times New Roman" pitchFamily="18" charset="0"/>
                  <a:cs typeface="Times New Roman" pitchFamily="18" charset="0"/>
                </a:rPr>
                <a:t>Парные уроки</a:t>
              </a:r>
              <a:endParaRPr lang="ru-RU" kern="1200" dirty="0">
                <a:solidFill>
                  <a:schemeClr val="tx1"/>
                </a:solidFill>
                <a:latin typeface="Times New Roman" panose="02020603050405020304" pitchFamily="18" charset="0"/>
                <a:cs typeface="Times New Roman" panose="02020603050405020304" pitchFamily="18" charset="0"/>
              </a:endParaRPr>
            </a:p>
          </p:txBody>
        </p:sp>
      </p:grpSp>
      <p:grpSp>
        <p:nvGrpSpPr>
          <p:cNvPr id="18" name="Группа 17"/>
          <p:cNvGrpSpPr/>
          <p:nvPr/>
        </p:nvGrpSpPr>
        <p:grpSpPr>
          <a:xfrm>
            <a:off x="2714612" y="857232"/>
            <a:ext cx="1892506" cy="1071570"/>
            <a:chOff x="75362" y="2846"/>
            <a:chExt cx="2504573" cy="2003658"/>
          </a:xfrm>
          <a:solidFill>
            <a:schemeClr val="accent1">
              <a:lumMod val="60000"/>
              <a:lumOff val="40000"/>
            </a:schemeClr>
          </a:solidFill>
          <a:scene3d>
            <a:camera prst="orthographicFront"/>
            <a:lightRig rig="flat" dir="t"/>
          </a:scene3d>
        </p:grpSpPr>
        <p:sp>
          <p:nvSpPr>
            <p:cNvPr id="19" name="Скругленный прямоугольник 18"/>
            <p:cNvSpPr/>
            <p:nvPr/>
          </p:nvSpPr>
          <p:spPr>
            <a:xfrm>
              <a:off x="75362" y="2846"/>
              <a:ext cx="2504573" cy="2003658"/>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0" name="Скругленный прямоугольник 4"/>
            <p:cNvSpPr/>
            <p:nvPr/>
          </p:nvSpPr>
          <p:spPr>
            <a:xfrm>
              <a:off x="134048" y="61531"/>
              <a:ext cx="2274418" cy="1944973"/>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ru-RU" kern="1200" dirty="0" smtClean="0">
                  <a:solidFill>
                    <a:schemeClr val="tx1"/>
                  </a:solidFill>
                  <a:latin typeface="Times New Roman" pitchFamily="18" charset="0"/>
                  <a:cs typeface="Times New Roman" pitchFamily="18" charset="0"/>
                </a:rPr>
                <a:t>Смещение времени начала уроков</a:t>
              </a:r>
              <a:endParaRPr lang="ru-RU" kern="1200" dirty="0">
                <a:solidFill>
                  <a:schemeClr val="tx1"/>
                </a:solidFill>
                <a:latin typeface="Times New Roman" panose="02020603050405020304" pitchFamily="18" charset="0"/>
                <a:cs typeface="Times New Roman" panose="02020603050405020304" pitchFamily="18" charset="0"/>
              </a:endParaRPr>
            </a:p>
          </p:txBody>
        </p:sp>
      </p:grpSp>
      <p:grpSp>
        <p:nvGrpSpPr>
          <p:cNvPr id="35" name="Группа 34"/>
          <p:cNvGrpSpPr/>
          <p:nvPr/>
        </p:nvGrpSpPr>
        <p:grpSpPr>
          <a:xfrm>
            <a:off x="6059186" y="4929198"/>
            <a:ext cx="2084714" cy="1014735"/>
            <a:chOff x="75362" y="2846"/>
            <a:chExt cx="2504573" cy="2003658"/>
          </a:xfrm>
          <a:solidFill>
            <a:schemeClr val="tx2">
              <a:lumMod val="60000"/>
              <a:lumOff val="40000"/>
            </a:schemeClr>
          </a:solidFill>
          <a:scene3d>
            <a:camera prst="orthographicFront"/>
            <a:lightRig rig="flat" dir="t"/>
          </a:scene3d>
        </p:grpSpPr>
        <p:sp>
          <p:nvSpPr>
            <p:cNvPr id="39" name="Скругленный прямоугольник 38"/>
            <p:cNvSpPr/>
            <p:nvPr/>
          </p:nvSpPr>
          <p:spPr>
            <a:xfrm>
              <a:off x="75362" y="2846"/>
              <a:ext cx="2504573" cy="2003658"/>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0" name="Скругленный прямоугольник 4"/>
            <p:cNvSpPr/>
            <p:nvPr/>
          </p:nvSpPr>
          <p:spPr>
            <a:xfrm>
              <a:off x="134048" y="61531"/>
              <a:ext cx="2274418" cy="1944973"/>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ru-RU" kern="1200" dirty="0" smtClean="0">
                  <a:solidFill>
                    <a:schemeClr val="tx1"/>
                  </a:solidFill>
                  <a:latin typeface="Times New Roman" pitchFamily="18" charset="0"/>
                  <a:cs typeface="Times New Roman" pitchFamily="18" charset="0"/>
                </a:rPr>
                <a:t>Проветривание и дезинфекция воздуха </a:t>
              </a:r>
              <a:endParaRPr lang="ru-RU" kern="1200" dirty="0">
                <a:solidFill>
                  <a:schemeClr val="tx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 xmlns:p14="http://schemas.microsoft.com/office/powerpoint/2010/main" val="1374884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24"/>
            <a:ext cx="9173797" cy="6786610"/>
          </a:xfrm>
          <a:prstGeom prst="rect">
            <a:avLst/>
          </a:prstGeom>
          <a:noFill/>
          <a:ln w="9525">
            <a:noFill/>
            <a:miter lim="800000"/>
            <a:headEnd/>
            <a:tailEnd/>
          </a:ln>
          <a:effectLst/>
        </p:spPr>
      </p:pic>
      <p:sp>
        <p:nvSpPr>
          <p:cNvPr id="3" name="Прямоугольник 2"/>
          <p:cNvSpPr/>
          <p:nvPr/>
        </p:nvSpPr>
        <p:spPr>
          <a:xfrm>
            <a:off x="1357290" y="642918"/>
            <a:ext cx="6143668"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a:t>
            </a:r>
            <a:r>
              <a:rPr lang="ru-RU" dirty="0" smtClean="0">
                <a:solidFill>
                  <a:schemeClr val="accent2">
                    <a:lumMod val="75000"/>
                  </a:schemeClr>
                </a:solidFill>
              </a:rPr>
              <a:t>ГБОУ СОШ </a:t>
            </a:r>
            <a:r>
              <a:rPr lang="ru-RU" dirty="0" err="1" smtClean="0">
                <a:solidFill>
                  <a:schemeClr val="accent2">
                    <a:lumMod val="75000"/>
                  </a:schemeClr>
                </a:solidFill>
              </a:rPr>
              <a:t>с.Сиделькино</a:t>
            </a:r>
            <a:r>
              <a:rPr lang="ru-RU" dirty="0" smtClean="0">
                <a:solidFill>
                  <a:schemeClr val="accent2">
                    <a:lumMod val="75000"/>
                  </a:schemeClr>
                </a:solidFill>
              </a:rPr>
              <a:t>, СП детский сад «Солнышко»</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0" y="37475"/>
            <a:ext cx="9144000" cy="6820525"/>
          </a:xfrm>
          <a:prstGeom prst="rect">
            <a:avLst/>
          </a:prstGeom>
          <a:noFill/>
          <a:ln w="9525">
            <a:noFill/>
            <a:miter lim="800000"/>
            <a:headEnd/>
            <a:tailEnd/>
          </a:ln>
          <a:effectLst/>
        </p:spPr>
      </p:pic>
      <p:sp>
        <p:nvSpPr>
          <p:cNvPr id="3" name="Прямоугольник 2"/>
          <p:cNvSpPr/>
          <p:nvPr/>
        </p:nvSpPr>
        <p:spPr>
          <a:xfrm>
            <a:off x="1643042" y="714356"/>
            <a:ext cx="5857916"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a:t>
            </a:r>
            <a:r>
              <a:rPr lang="ru-RU" dirty="0" smtClean="0">
                <a:solidFill>
                  <a:schemeClr val="accent2">
                    <a:lumMod val="75000"/>
                  </a:schemeClr>
                </a:solidFill>
              </a:rPr>
              <a:t>ГБОУ СОШ </a:t>
            </a:r>
            <a:r>
              <a:rPr lang="ru-RU" dirty="0" err="1" smtClean="0">
                <a:solidFill>
                  <a:schemeClr val="accent2">
                    <a:lumMod val="75000"/>
                  </a:schemeClr>
                </a:solidFill>
              </a:rPr>
              <a:t>с.Сиделькино</a:t>
            </a:r>
            <a:r>
              <a:rPr lang="ru-RU" dirty="0" smtClean="0">
                <a:solidFill>
                  <a:schemeClr val="accent2">
                    <a:lumMod val="75000"/>
                  </a:schemeClr>
                </a:solidFill>
              </a:rPr>
              <a:t>, СП детский сад «Солнышко»</a:t>
            </a:r>
            <a:endParaRPr lang="ru-RU" dirty="0"/>
          </a:p>
        </p:txBody>
      </p:sp>
      <p:sp>
        <p:nvSpPr>
          <p:cNvPr id="4" name="Прямоугольник 3"/>
          <p:cNvSpPr/>
          <p:nvPr/>
        </p:nvSpPr>
        <p:spPr>
          <a:xfrm>
            <a:off x="7215206" y="4714884"/>
            <a:ext cx="1500198" cy="357190"/>
          </a:xfrm>
          <a:prstGeom prst="rect">
            <a:avLst/>
          </a:prstGeom>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u="sng" dirty="0" smtClean="0"/>
              <a:t>невозможно,</a:t>
            </a:r>
            <a:endParaRPr lang="ru-RU" u="sng" dirty="0"/>
          </a:p>
        </p:txBody>
      </p:sp>
      <p:sp>
        <p:nvSpPr>
          <p:cNvPr id="5" name="Прямоугольник 4"/>
          <p:cNvSpPr/>
          <p:nvPr/>
        </p:nvSpPr>
        <p:spPr>
          <a:xfrm>
            <a:off x="1285852" y="5072074"/>
            <a:ext cx="735811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вследствие отсутствия </a:t>
            </a:r>
            <a:r>
              <a:rPr lang="ru-RU" dirty="0" err="1" smtClean="0"/>
              <a:t>рециркулятора</a:t>
            </a:r>
            <a:r>
              <a:rPr lang="ru-RU" dirty="0" smtClean="0"/>
              <a:t>  и ветхости окон</a:t>
            </a:r>
            <a:endParaRPr lang="ru-RU" dirty="0"/>
          </a:p>
        </p:txBody>
      </p:sp>
      <p:sp>
        <p:nvSpPr>
          <p:cNvPr id="6" name="Прямоугольник 5"/>
          <p:cNvSpPr/>
          <p:nvPr/>
        </p:nvSpPr>
        <p:spPr>
          <a:xfrm>
            <a:off x="3714744" y="3000372"/>
            <a:ext cx="5000660" cy="500066"/>
          </a:xfrm>
          <a:prstGeom prst="rect">
            <a:avLst/>
          </a:prstGeom>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u="sng" dirty="0" smtClean="0"/>
              <a:t>при входе, на выходе из спортзала и при входе в столовую</a:t>
            </a:r>
            <a:endParaRPr lang="ru-RU"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50242" y="0"/>
            <a:ext cx="9194242" cy="6858000"/>
          </a:xfrm>
          <a:prstGeom prst="rect">
            <a:avLst/>
          </a:prstGeom>
          <a:noFill/>
          <a:ln w="9525">
            <a:noFill/>
            <a:miter lim="800000"/>
            <a:headEnd/>
            <a:tailEnd/>
          </a:ln>
          <a:effectLst/>
        </p:spPr>
      </p:pic>
      <p:sp>
        <p:nvSpPr>
          <p:cNvPr id="3" name="Прямоугольник 2"/>
          <p:cNvSpPr/>
          <p:nvPr/>
        </p:nvSpPr>
        <p:spPr>
          <a:xfrm>
            <a:off x="4071934" y="4357694"/>
            <a:ext cx="4643470" cy="285752"/>
          </a:xfrm>
          <a:prstGeom prst="rect">
            <a:avLst/>
          </a:prstGeom>
          <a:solidFill>
            <a:srgbClr val="BF504D"/>
          </a:solidFill>
          <a:ln>
            <a:solidFill>
              <a:srgbClr val="BF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t>невозможно, по причине ветхости окон</a:t>
            </a:r>
            <a:endParaRPr lang="ru-RU" sz="2000" b="1" dirty="0"/>
          </a:p>
        </p:txBody>
      </p:sp>
      <p:sp>
        <p:nvSpPr>
          <p:cNvPr id="4" name="Прямоугольник 3"/>
          <p:cNvSpPr/>
          <p:nvPr/>
        </p:nvSpPr>
        <p:spPr>
          <a:xfrm>
            <a:off x="2214546" y="4643446"/>
            <a:ext cx="6429420" cy="285752"/>
          </a:xfrm>
          <a:prstGeom prst="rect">
            <a:avLst/>
          </a:prstGeom>
          <a:solidFill>
            <a:srgbClr val="BF504D"/>
          </a:solidFill>
          <a:ln>
            <a:solidFill>
              <a:srgbClr val="BF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3214678" y="5286388"/>
            <a:ext cx="5643602" cy="15716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2143108" y="2000240"/>
            <a:ext cx="6500858" cy="285752"/>
          </a:xfrm>
          <a:prstGeom prst="rect">
            <a:avLst/>
          </a:prstGeom>
          <a:solidFill>
            <a:schemeClr val="accent2"/>
          </a:solidFill>
          <a:ln>
            <a:solidFill>
              <a:srgbClr val="BF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(кроме </a:t>
            </a:r>
            <a:r>
              <a:rPr lang="ru-RU" dirty="0" err="1" smtClean="0"/>
              <a:t>физ-ры</a:t>
            </a:r>
            <a:r>
              <a:rPr lang="ru-RU" dirty="0" smtClean="0"/>
              <a:t>, химии, физики, истории)</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 xmlns:p14="http://schemas.microsoft.com/office/powerpoint/2010/main" val="391177713"/>
              </p:ext>
            </p:extLst>
          </p:nvPr>
        </p:nvGraphicFramePr>
        <p:xfrm>
          <a:off x="179512" y="1038905"/>
          <a:ext cx="8736632" cy="55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Группа 5"/>
          <p:cNvGrpSpPr/>
          <p:nvPr/>
        </p:nvGrpSpPr>
        <p:grpSpPr>
          <a:xfrm>
            <a:off x="539552" y="116632"/>
            <a:ext cx="7715200" cy="896029"/>
            <a:chOff x="1232539" y="1568"/>
            <a:chExt cx="6391905" cy="1195234"/>
          </a:xfrm>
          <a:scene3d>
            <a:camera prst="orthographicFront"/>
            <a:lightRig rig="flat" dir="t"/>
          </a:scene3d>
        </p:grpSpPr>
        <p:sp>
          <p:nvSpPr>
            <p:cNvPr id="7" name="Скругленный прямоугольник 6"/>
            <p:cNvSpPr/>
            <p:nvPr/>
          </p:nvSpPr>
          <p:spPr>
            <a:xfrm>
              <a:off x="1232539" y="1568"/>
              <a:ext cx="6391905" cy="1195234"/>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8" name="Скругленный прямоугольник 4"/>
            <p:cNvSpPr/>
            <p:nvPr/>
          </p:nvSpPr>
          <p:spPr>
            <a:xfrm>
              <a:off x="1267546" y="36575"/>
              <a:ext cx="6321891" cy="96387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ru-RU" sz="3200" kern="1200" dirty="0" smtClean="0">
                  <a:solidFill>
                    <a:schemeClr val="bg1"/>
                  </a:solidFill>
                  <a:latin typeface="Times New Roman" pitchFamily="18" charset="0"/>
                  <a:cs typeface="Times New Roman" pitchFamily="18" charset="0"/>
                </a:rPr>
                <a:t>Локальные акты ГБОУ СОШ </a:t>
              </a:r>
              <a:r>
                <a:rPr lang="ru-RU" sz="3200" kern="1200" dirty="0" err="1" smtClean="0">
                  <a:solidFill>
                    <a:schemeClr val="bg1"/>
                  </a:solidFill>
                  <a:latin typeface="Times New Roman" pitchFamily="18" charset="0"/>
                  <a:cs typeface="Times New Roman" pitchFamily="18" charset="0"/>
                </a:rPr>
                <a:t>с.Сиделькино</a:t>
              </a:r>
              <a:endParaRPr lang="ru-RU" sz="3200" kern="1200" dirty="0">
                <a:solidFill>
                  <a:schemeClr val="bg1"/>
                </a:solidFill>
                <a:latin typeface="Times New Roman" pitchFamily="18" charset="0"/>
                <a:cs typeface="Times New Roman" pitchFamily="18" charset="0"/>
              </a:endParaRPr>
            </a:p>
          </p:txBody>
        </p:sp>
      </p:grpSp>
      <p:grpSp>
        <p:nvGrpSpPr>
          <p:cNvPr id="10" name="Группа 9"/>
          <p:cNvGrpSpPr/>
          <p:nvPr/>
        </p:nvGrpSpPr>
        <p:grpSpPr>
          <a:xfrm>
            <a:off x="1428728" y="3357562"/>
            <a:ext cx="7425850" cy="528734"/>
            <a:chOff x="1233111" y="2932931"/>
            <a:chExt cx="7425850" cy="528734"/>
          </a:xfrm>
          <a:solidFill>
            <a:schemeClr val="bg1"/>
          </a:solidFill>
          <a:scene3d>
            <a:camera prst="orthographicFront"/>
            <a:lightRig rig="flat" dir="t"/>
          </a:scene3d>
        </p:grpSpPr>
        <p:sp>
          <p:nvSpPr>
            <p:cNvPr id="11" name="Прямоугольник 10"/>
            <p:cNvSpPr/>
            <p:nvPr/>
          </p:nvSpPr>
          <p:spPr>
            <a:xfrm>
              <a:off x="1233111" y="2932931"/>
              <a:ext cx="7425850" cy="432000"/>
            </a:xfrm>
            <a:prstGeom prst="rect">
              <a:avLst/>
            </a:prstGeom>
            <a:grpFill/>
            <a:ln w="57150">
              <a:solidFill>
                <a:schemeClr val="accent1"/>
              </a:solidFill>
            </a:ln>
            <a:sp3d prstMaterial="plastic">
              <a:bevelT w="120900" h="88900"/>
              <a:bevelB w="88900" h="31750" prst="angle"/>
            </a:sp3d>
          </p:spPr>
          <p:style>
            <a:lnRef idx="0">
              <a:schemeClr val="lt1">
                <a:hueOff val="0"/>
                <a:satOff val="0"/>
                <a:lumOff val="0"/>
                <a:alphaOff val="0"/>
              </a:schemeClr>
            </a:lnRef>
            <a:fillRef idx="3">
              <a:schemeClr val="accent1">
                <a:shade val="80000"/>
                <a:hueOff val="153123"/>
                <a:satOff val="-2196"/>
                <a:lumOff val="12807"/>
                <a:alphaOff val="0"/>
              </a:schemeClr>
            </a:fillRef>
            <a:effectRef idx="2">
              <a:schemeClr val="accent1">
                <a:shade val="80000"/>
                <a:hueOff val="153123"/>
                <a:satOff val="-2196"/>
                <a:lumOff val="12807"/>
                <a:alphaOff val="0"/>
              </a:schemeClr>
            </a:effectRef>
            <a:fontRef idx="minor">
              <a:schemeClr val="lt1"/>
            </a:fontRef>
          </p:style>
        </p:sp>
        <p:sp>
          <p:nvSpPr>
            <p:cNvPr id="12" name="Прямоугольник 11"/>
            <p:cNvSpPr/>
            <p:nvPr/>
          </p:nvSpPr>
          <p:spPr>
            <a:xfrm>
              <a:off x="1233111" y="2932931"/>
              <a:ext cx="7425850" cy="528734"/>
            </a:xfrm>
            <a:prstGeom prst="rect">
              <a:avLst/>
            </a:prstGeom>
            <a:grpFill/>
            <a:ln w="57150">
              <a:solidFill>
                <a:schemeClr val="accent1"/>
              </a:solidFill>
            </a:ln>
            <a:sp3d/>
          </p:spPr>
          <p:style>
            <a:lnRef idx="0">
              <a:scrgbClr r="0" g="0" b="0"/>
            </a:lnRef>
            <a:fillRef idx="0">
              <a:scrgbClr r="0" g="0" b="0"/>
            </a:fillRef>
            <a:effectRef idx="0">
              <a:scrgbClr r="0" g="0" b="0"/>
            </a:effectRef>
            <a:fontRef idx="minor">
              <a:schemeClr val="lt1"/>
            </a:fontRef>
          </p:style>
          <p:txBody>
            <a:bodyPr spcFirstLastPara="0" vert="horz" wrap="square" lIns="419683" tIns="35560" rIns="35560" bIns="35560" numCol="1" spcCol="1270" anchor="ctr" anchorCtr="0">
              <a:noAutofit/>
            </a:bodyPr>
            <a:lstStyle/>
            <a:p>
              <a:pPr lvl="0" algn="l" defTabSz="622300">
                <a:lnSpc>
                  <a:spcPct val="90000"/>
                </a:lnSpc>
                <a:spcBef>
                  <a:spcPct val="0"/>
                </a:spcBef>
                <a:spcAft>
                  <a:spcPct val="35000"/>
                </a:spcAft>
              </a:pPr>
              <a:r>
                <a:rPr lang="ru-RU" sz="1400" kern="1200" dirty="0" smtClean="0">
                  <a:solidFill>
                    <a:schemeClr val="tx1"/>
                  </a:solidFill>
                  <a:latin typeface="Times New Roman" panose="02020603050405020304" pitchFamily="18" charset="0"/>
                  <a:ea typeface="Times New Roman" panose="02020603050405020304" pitchFamily="18" charset="0"/>
                </a:rPr>
                <a:t>инструкции для обучающихся и их родителей (законных представителей) от 18.08.2020</a:t>
              </a:r>
              <a:endParaRPr lang="ru-RU" sz="1400" kern="1200" dirty="0">
                <a:solidFill>
                  <a:schemeClr val="tx1"/>
                </a:solidFill>
              </a:endParaRPr>
            </a:p>
          </p:txBody>
        </p:sp>
      </p:grpSp>
      <p:sp>
        <p:nvSpPr>
          <p:cNvPr id="9" name="Овал 8"/>
          <p:cNvSpPr/>
          <p:nvPr/>
        </p:nvSpPr>
        <p:spPr>
          <a:xfrm>
            <a:off x="1071539" y="3286124"/>
            <a:ext cx="571504" cy="571504"/>
          </a:xfrm>
          <a:prstGeom prst="ellipse">
            <a:avLst/>
          </a:prstGeom>
          <a:scene3d>
            <a:camera prst="orthographicFront"/>
            <a:lightRig rig="flat" dir="t"/>
          </a:scene3d>
          <a:sp3d z="190500" extrusionH="12700" prstMaterial="plastic">
            <a:bevelT w="50800" h="50800"/>
          </a:sp3d>
        </p:spPr>
        <p:style>
          <a:lnRef idx="1">
            <a:schemeClr val="accent1">
              <a:shade val="80000"/>
              <a:hueOff val="153123"/>
              <a:satOff val="-2196"/>
              <a:lumOff val="12807"/>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grpSp>
        <p:nvGrpSpPr>
          <p:cNvPr id="13" name="Группа 12"/>
          <p:cNvGrpSpPr/>
          <p:nvPr/>
        </p:nvGrpSpPr>
        <p:grpSpPr>
          <a:xfrm>
            <a:off x="571472" y="6215082"/>
            <a:ext cx="8270702" cy="642918"/>
            <a:chOff x="391933" y="4676111"/>
            <a:chExt cx="8270702" cy="507110"/>
          </a:xfrm>
          <a:scene3d>
            <a:camera prst="orthographicFront"/>
            <a:lightRig rig="flat" dir="t"/>
          </a:scene3d>
        </p:grpSpPr>
        <p:sp>
          <p:nvSpPr>
            <p:cNvPr id="14" name="Прямоугольник 13"/>
            <p:cNvSpPr/>
            <p:nvPr/>
          </p:nvSpPr>
          <p:spPr>
            <a:xfrm>
              <a:off x="391933" y="4676111"/>
              <a:ext cx="8270702" cy="507110"/>
            </a:xfrm>
            <a:prstGeom prst="rect">
              <a:avLst/>
            </a:prstGeom>
            <a:sp3d prstMaterial="plastic">
              <a:bevelT w="120900" h="88900"/>
              <a:bevelB w="88900" h="31750" prst="angle"/>
            </a:sp3d>
          </p:spPr>
          <p:style>
            <a:lnRef idx="0">
              <a:schemeClr val="lt1">
                <a:hueOff val="0"/>
                <a:satOff val="0"/>
                <a:lumOff val="0"/>
                <a:alphaOff val="0"/>
              </a:schemeClr>
            </a:lnRef>
            <a:fillRef idx="3">
              <a:schemeClr val="accent1">
                <a:shade val="80000"/>
                <a:hueOff val="306246"/>
                <a:satOff val="-4392"/>
                <a:lumOff val="25615"/>
                <a:alphaOff val="0"/>
              </a:schemeClr>
            </a:fillRef>
            <a:effectRef idx="2">
              <a:schemeClr val="accent1">
                <a:shade val="80000"/>
                <a:hueOff val="306246"/>
                <a:satOff val="-4392"/>
                <a:lumOff val="25615"/>
                <a:alphaOff val="0"/>
              </a:schemeClr>
            </a:effectRef>
            <a:fontRef idx="minor">
              <a:schemeClr val="lt1"/>
            </a:fontRef>
          </p:style>
        </p:sp>
        <p:sp>
          <p:nvSpPr>
            <p:cNvPr id="15" name="Прямоугольник 14"/>
            <p:cNvSpPr/>
            <p:nvPr/>
          </p:nvSpPr>
          <p:spPr>
            <a:xfrm>
              <a:off x="391933" y="4676111"/>
              <a:ext cx="8270702" cy="507110"/>
            </a:xfrm>
            <a:prstGeom prst="rect">
              <a:avLst/>
            </a:prstGeom>
            <a:solidFill>
              <a:schemeClr val="bg1"/>
            </a:solidFill>
            <a:ln w="38100">
              <a:solidFill>
                <a:schemeClr val="accent1"/>
              </a:solidFill>
            </a:ln>
            <a:sp3d/>
          </p:spPr>
          <p:style>
            <a:lnRef idx="0">
              <a:scrgbClr r="0" g="0" b="0"/>
            </a:lnRef>
            <a:fillRef idx="0">
              <a:scrgbClr r="0" g="0" b="0"/>
            </a:fillRef>
            <a:effectRef idx="0">
              <a:scrgbClr r="0" g="0" b="0"/>
            </a:effectRef>
            <a:fontRef idx="minor">
              <a:schemeClr val="lt1"/>
            </a:fontRef>
          </p:style>
          <p:txBody>
            <a:bodyPr spcFirstLastPara="0" vert="horz" wrap="square" lIns="402519" tIns="35560" rIns="35560" bIns="35560" numCol="1" spcCol="1270" anchor="ctr" anchorCtr="0">
              <a:noAutofit/>
            </a:bodyPr>
            <a:lstStyle/>
            <a:p>
              <a:pPr lvl="0"/>
              <a:r>
                <a:rPr lang="ru-RU" sz="1400" dirty="0" smtClean="0">
                  <a:solidFill>
                    <a:schemeClr val="tx1"/>
                  </a:solidFill>
                  <a:latin typeface="Times New Roman" pitchFamily="18" charset="0"/>
                  <a:cs typeface="Times New Roman" pitchFamily="18" charset="0"/>
                </a:rPr>
                <a:t>официальное письмо от ОО в ККДП «Север» для обеспечения работников столовой СИЗ и антисептическими, моющими средствами, внесение изменений в должностные инструкции работников (до 24.08.2020)</a:t>
              </a:r>
              <a:endParaRPr lang="ru-RU" sz="1400" dirty="0">
                <a:solidFill>
                  <a:schemeClr val="tx1"/>
                </a:solidFill>
                <a:latin typeface="Times New Roman" pitchFamily="18" charset="0"/>
                <a:cs typeface="Times New Roman" pitchFamily="18" charset="0"/>
              </a:endParaRPr>
            </a:p>
          </p:txBody>
        </p:sp>
      </p:grpSp>
      <p:sp>
        <p:nvSpPr>
          <p:cNvPr id="16" name="Овал 15"/>
          <p:cNvSpPr/>
          <p:nvPr/>
        </p:nvSpPr>
        <p:spPr>
          <a:xfrm>
            <a:off x="0" y="6224112"/>
            <a:ext cx="633888" cy="633888"/>
          </a:xfrm>
          <a:prstGeom prst="ellipse">
            <a:avLst/>
          </a:prstGeom>
          <a:scene3d>
            <a:camera prst="orthographicFront"/>
            <a:lightRig rig="flat" dir="t"/>
          </a:scene3d>
          <a:sp3d z="190500" extrusionH="12700" prstMaterial="plastic">
            <a:bevelT w="50800" h="50800"/>
          </a:sp3d>
        </p:spPr>
        <p:style>
          <a:lnRef idx="1">
            <a:schemeClr val="accent1">
              <a:shade val="80000"/>
              <a:hueOff val="306246"/>
              <a:satOff val="-4392"/>
              <a:lumOff val="25615"/>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 xmlns:p14="http://schemas.microsoft.com/office/powerpoint/2010/main" val="1633797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 xmlns:p14="http://schemas.microsoft.com/office/powerpoint/2010/main" val="3073591034"/>
              </p:ext>
            </p:extLst>
          </p:nvPr>
        </p:nvGraphicFramePr>
        <p:xfrm>
          <a:off x="107504" y="1142984"/>
          <a:ext cx="8928992" cy="557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Группа 4"/>
          <p:cNvGrpSpPr/>
          <p:nvPr/>
        </p:nvGrpSpPr>
        <p:grpSpPr>
          <a:xfrm>
            <a:off x="971600" y="84698"/>
            <a:ext cx="7715200" cy="915410"/>
            <a:chOff x="1232539" y="1568"/>
            <a:chExt cx="6391905" cy="1195234"/>
          </a:xfrm>
          <a:scene3d>
            <a:camera prst="orthographicFront"/>
            <a:lightRig rig="flat" dir="t"/>
          </a:scene3d>
        </p:grpSpPr>
        <p:sp>
          <p:nvSpPr>
            <p:cNvPr id="6" name="Скругленный прямоугольник 5"/>
            <p:cNvSpPr/>
            <p:nvPr/>
          </p:nvSpPr>
          <p:spPr>
            <a:xfrm>
              <a:off x="1232539" y="1568"/>
              <a:ext cx="6391905" cy="1195234"/>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7" name="Скругленный прямоугольник 4"/>
            <p:cNvSpPr/>
            <p:nvPr/>
          </p:nvSpPr>
          <p:spPr>
            <a:xfrm>
              <a:off x="1267546" y="36575"/>
              <a:ext cx="6321891" cy="96387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ru-RU" sz="3200" kern="1200" dirty="0" smtClean="0">
                  <a:solidFill>
                    <a:schemeClr val="bg1"/>
                  </a:solidFill>
                </a:rPr>
                <a:t>Общие подходы к организации образовательного процесса</a:t>
              </a:r>
              <a:endParaRPr lang="ru-RU" sz="3200" kern="1200" dirty="0">
                <a:solidFill>
                  <a:schemeClr val="bg1"/>
                </a:solidFill>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bwMode="auto">
          <a:xfrm>
            <a:off x="467544" y="44624"/>
            <a:ext cx="8229600" cy="6480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맑은 고딕" pitchFamily="34" charset="-127"/>
                <a:cs typeface="맑은 고딕"/>
              </a:defRPr>
            </a:lvl1pPr>
            <a:lvl2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2pPr>
            <a:lvl3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3pPr>
            <a:lvl4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4pPr>
            <a:lvl5pPr algn="ctr" rtl="0" eaLnBrk="0" fontAlgn="base" hangingPunct="0">
              <a:spcBef>
                <a:spcPct val="0"/>
              </a:spcBef>
              <a:spcAft>
                <a:spcPct val="0"/>
              </a:spcAft>
              <a:defRPr sz="4400">
                <a:solidFill>
                  <a:schemeClr val="tx1"/>
                </a:solidFill>
                <a:latin typeface="Calibri" pitchFamily="34" charset="0"/>
                <a:ea typeface="맑은 고딕" pitchFamily="34" charset="-127"/>
                <a:cs typeface="맑은 고딕"/>
              </a:defRPr>
            </a:lvl5pPr>
            <a:lvl6pPr marL="457200" algn="ctr" rtl="0" fontAlgn="base">
              <a:spcBef>
                <a:spcPct val="0"/>
              </a:spcBef>
              <a:spcAft>
                <a:spcPct val="0"/>
              </a:spcAft>
              <a:defRPr sz="4400">
                <a:solidFill>
                  <a:schemeClr val="tx1"/>
                </a:solidFill>
                <a:latin typeface="Calibri" pitchFamily="34" charset="0"/>
                <a:ea typeface="맑은 고딕"/>
                <a:cs typeface="맑은 고딕"/>
              </a:defRPr>
            </a:lvl6pPr>
            <a:lvl7pPr marL="914400" algn="ctr" rtl="0" fontAlgn="base">
              <a:spcBef>
                <a:spcPct val="0"/>
              </a:spcBef>
              <a:spcAft>
                <a:spcPct val="0"/>
              </a:spcAft>
              <a:defRPr sz="4400">
                <a:solidFill>
                  <a:schemeClr val="tx1"/>
                </a:solidFill>
                <a:latin typeface="Calibri" pitchFamily="34" charset="0"/>
                <a:ea typeface="맑은 고딕"/>
                <a:cs typeface="맑은 고딕"/>
              </a:defRPr>
            </a:lvl7pPr>
            <a:lvl8pPr marL="1371600" algn="ctr" rtl="0" fontAlgn="base">
              <a:spcBef>
                <a:spcPct val="0"/>
              </a:spcBef>
              <a:spcAft>
                <a:spcPct val="0"/>
              </a:spcAft>
              <a:defRPr sz="4400">
                <a:solidFill>
                  <a:schemeClr val="tx1"/>
                </a:solidFill>
                <a:latin typeface="Calibri" pitchFamily="34" charset="0"/>
                <a:ea typeface="맑은 고딕"/>
                <a:cs typeface="맑은 고딕"/>
              </a:defRPr>
            </a:lvl8pPr>
            <a:lvl9pPr marL="1828800" algn="ctr" rtl="0" fontAlgn="base">
              <a:spcBef>
                <a:spcPct val="0"/>
              </a:spcBef>
              <a:spcAft>
                <a:spcPct val="0"/>
              </a:spcAft>
              <a:defRPr sz="4400">
                <a:solidFill>
                  <a:schemeClr val="tx1"/>
                </a:solidFill>
                <a:latin typeface="Calibri" pitchFamily="34" charset="0"/>
                <a:ea typeface="맑은 고딕"/>
                <a:cs typeface="맑은 고딕"/>
              </a:defRPr>
            </a:lvl9pPr>
          </a:lstStyle>
          <a:p>
            <a:endParaRPr lang="ru-RU" dirty="0"/>
          </a:p>
        </p:txBody>
      </p:sp>
      <p:graphicFrame>
        <p:nvGraphicFramePr>
          <p:cNvPr id="3" name="Схема 2"/>
          <p:cNvGraphicFramePr/>
          <p:nvPr>
            <p:extLst>
              <p:ext uri="{D42A27DB-BD31-4B8C-83A1-F6EECF244321}">
                <p14:modId xmlns="" xmlns:p14="http://schemas.microsoft.com/office/powerpoint/2010/main" val="1035188659"/>
              </p:ext>
            </p:extLst>
          </p:nvPr>
        </p:nvGraphicFramePr>
        <p:xfrm>
          <a:off x="179512" y="116632"/>
          <a:ext cx="8856984"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ый прямоугольник 3"/>
          <p:cNvSpPr/>
          <p:nvPr/>
        </p:nvSpPr>
        <p:spPr>
          <a:xfrm>
            <a:off x="428596" y="5715016"/>
            <a:ext cx="8501122"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latin typeface="Times New Roman" pitchFamily="18" charset="0"/>
                <a:cs typeface="Times New Roman" pitchFamily="18" charset="0"/>
              </a:rPr>
              <a:t>Время подвоза  7:50, 15:35</a:t>
            </a:r>
          </a:p>
          <a:p>
            <a:pPr algn="ctr"/>
            <a:r>
              <a:rPr lang="ru-RU" sz="1600" dirty="0" smtClean="0">
                <a:latin typeface="Times New Roman" pitchFamily="18" charset="0"/>
                <a:cs typeface="Times New Roman" pitchFamily="18" charset="0"/>
              </a:rPr>
              <a:t>Кабинет для ожидания №15</a:t>
            </a:r>
            <a:endParaRPr lang="ru-RU" sz="1600" dirty="0">
              <a:latin typeface="Times New Roman" pitchFamily="18" charset="0"/>
              <a:cs typeface="Times New Roman" pitchFamily="18" charset="0"/>
            </a:endParaRPr>
          </a:p>
        </p:txBody>
      </p:sp>
    </p:spTree>
    <p:extLst>
      <p:ext uri="{BB962C8B-B14F-4D97-AF65-F5344CB8AC3E}">
        <p14:creationId xmlns="" xmlns:p14="http://schemas.microsoft.com/office/powerpoint/2010/main" val="165076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785786" y="357166"/>
            <a:ext cx="7715200" cy="648024"/>
            <a:chOff x="1232539" y="1568"/>
            <a:chExt cx="6391905" cy="1195234"/>
          </a:xfrm>
          <a:scene3d>
            <a:camera prst="orthographicFront"/>
            <a:lightRig rig="flat" dir="t"/>
          </a:scene3d>
        </p:grpSpPr>
        <p:sp>
          <p:nvSpPr>
            <p:cNvPr id="4" name="Скругленный прямоугольник 3"/>
            <p:cNvSpPr/>
            <p:nvPr/>
          </p:nvSpPr>
          <p:spPr>
            <a:xfrm>
              <a:off x="1232539" y="1568"/>
              <a:ext cx="6391905" cy="1195234"/>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5" name="Скругленный прямоугольник 4"/>
            <p:cNvSpPr/>
            <p:nvPr/>
          </p:nvSpPr>
          <p:spPr>
            <a:xfrm>
              <a:off x="1267546" y="36575"/>
              <a:ext cx="6321891" cy="96387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ru-RU" sz="3200" kern="1200" dirty="0" smtClean="0">
                  <a:solidFill>
                    <a:schemeClr val="bg1"/>
                  </a:solidFill>
                </a:rPr>
                <a:t>Организация внеурочной деятельности</a:t>
              </a:r>
              <a:endParaRPr lang="ru-RU" sz="3200" kern="1200" dirty="0">
                <a:solidFill>
                  <a:schemeClr val="bg1"/>
                </a:solidFill>
              </a:endParaRPr>
            </a:p>
          </p:txBody>
        </p:sp>
      </p:grpSp>
      <p:graphicFrame>
        <p:nvGraphicFramePr>
          <p:cNvPr id="6" name="Схема 5"/>
          <p:cNvGraphicFramePr/>
          <p:nvPr>
            <p:extLst>
              <p:ext uri="{D42A27DB-BD31-4B8C-83A1-F6EECF244321}">
                <p14:modId xmlns="" xmlns:p14="http://schemas.microsoft.com/office/powerpoint/2010/main" val="1180372533"/>
              </p:ext>
            </p:extLst>
          </p:nvPr>
        </p:nvGraphicFramePr>
        <p:xfrm>
          <a:off x="571472" y="1397000"/>
          <a:ext cx="8429684" cy="4460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85318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285728"/>
            <a:ext cx="8715436" cy="1506627"/>
          </a:xfrm>
          <a:prstGeom prst="rect">
            <a:avLst/>
          </a:prstGeom>
          <a:solidFill>
            <a:schemeClr val="accent1">
              <a:lumMod val="60000"/>
              <a:lumOff val="40000"/>
            </a:schemeClr>
          </a:solidFill>
        </p:spPr>
        <p:style>
          <a:lnRef idx="0">
            <a:schemeClr val="accent5"/>
          </a:lnRef>
          <a:fillRef idx="3">
            <a:schemeClr val="accent5"/>
          </a:fillRef>
          <a:effectRef idx="3">
            <a:schemeClr val="accent5"/>
          </a:effectRef>
          <a:fontRef idx="minor">
            <a:schemeClr val="lt1"/>
          </a:fontRef>
        </p:style>
        <p:txBody>
          <a:bodyPr spcFirstLastPara="0" vert="horz" wrap="square" lIns="106680" tIns="106680" rIns="106680" bIns="106680" numCol="1" spcCol="1270" anchor="ctr" anchorCtr="0">
            <a:noAutofit/>
          </a:bodyPr>
          <a:lstStyle/>
          <a:p>
            <a:pPr lvl="0" algn="ctr"/>
            <a:r>
              <a:rPr lang="ru-RU" sz="2800" b="1" dirty="0" smtClean="0">
                <a:latin typeface="Times New Roman" pitchFamily="18" charset="0"/>
                <a:cs typeface="Times New Roman" pitchFamily="18" charset="0"/>
              </a:rPr>
              <a:t>Организация обучения с 1 сентября 2020 года по </a:t>
            </a:r>
            <a:r>
              <a:rPr lang="ru-RU" sz="2800" dirty="0" smtClean="0">
                <a:latin typeface="Times New Roman" pitchFamily="18" charset="0"/>
                <a:cs typeface="Times New Roman" pitchFamily="18" charset="0"/>
              </a:rPr>
              <a:t>(модель 2 для малочисленных и малокомплектных ОО)</a:t>
            </a:r>
          </a:p>
          <a:p>
            <a:pPr lvl="0" algn="ctr"/>
            <a:endParaRPr lang="ru-RU" sz="3200" dirty="0" smtClean="0">
              <a:latin typeface="Times New Roman" pitchFamily="18" charset="0"/>
              <a:cs typeface="Times New Roman" pitchFamily="18" charset="0"/>
            </a:endParaRPr>
          </a:p>
        </p:txBody>
      </p:sp>
      <p:graphicFrame>
        <p:nvGraphicFramePr>
          <p:cNvPr id="6" name="Схема 5"/>
          <p:cNvGraphicFramePr/>
          <p:nvPr>
            <p:extLst>
              <p:ext uri="{D42A27DB-BD31-4B8C-83A1-F6EECF244321}">
                <p14:modId xmlns="" xmlns:p14="http://schemas.microsoft.com/office/powerpoint/2010/main" val="3511012287"/>
              </p:ext>
            </p:extLst>
          </p:nvPr>
        </p:nvGraphicFramePr>
        <p:xfrm>
          <a:off x="285720" y="2143116"/>
          <a:ext cx="85725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10021</TotalTime>
  <Words>781</Words>
  <Application>Microsoft Office PowerPoint</Application>
  <PresentationFormat>Экран (4:3)</PresentationFormat>
  <Paragraphs>148</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Custom Design</vt:lpstr>
      <vt:lpstr>Слайд 1</vt:lpstr>
      <vt:lpstr>Слайд 2</vt:lpstr>
      <vt:lpstr>Слайд 3</vt:lpstr>
      <vt:lpstr>Слайд 4</vt:lpstr>
      <vt:lpstr>Слайд 5</vt:lpstr>
      <vt:lpstr>Слайд 6</vt:lpstr>
      <vt:lpstr>Слайд 7</vt:lpstr>
      <vt:lpstr>Слайд 8</vt:lpstr>
      <vt:lpstr>Слайд 9</vt:lpstr>
      <vt:lpstr>Схема организации пропускного режима   </vt:lpstr>
      <vt:lpstr>Организация образовательного процесса</vt:lpstr>
      <vt:lpstr>Организация образовательного процесса 2 этаж</vt:lpstr>
      <vt:lpstr>Слайд 13</vt:lpstr>
      <vt:lpstr>Слайд 14</vt:lpstr>
      <vt:lpstr>Слайд 15</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Sidelkino</cp:lastModifiedBy>
  <cp:revision>956</cp:revision>
  <cp:lastPrinted>2020-07-31T12:27:21Z</cp:lastPrinted>
  <dcterms:created xsi:type="dcterms:W3CDTF">2014-04-01T16:35:38Z</dcterms:created>
  <dcterms:modified xsi:type="dcterms:W3CDTF">2020-08-28T12:13:13Z</dcterms:modified>
</cp:coreProperties>
</file>